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664" r:id="rId1"/>
    <p:sldMasterId id="2147485681" r:id="rId2"/>
    <p:sldMasterId id="2147485697" r:id="rId3"/>
  </p:sldMasterIdLst>
  <p:notesMasterIdLst>
    <p:notesMasterId r:id="rId36"/>
  </p:notesMasterIdLst>
  <p:handoutMasterIdLst>
    <p:handoutMasterId r:id="rId37"/>
  </p:handoutMasterIdLst>
  <p:sldIdLst>
    <p:sldId id="1249" r:id="rId4"/>
    <p:sldId id="1668" r:id="rId5"/>
    <p:sldId id="1667" r:id="rId6"/>
    <p:sldId id="1665" r:id="rId7"/>
    <p:sldId id="1666" r:id="rId8"/>
    <p:sldId id="1669" r:id="rId9"/>
    <p:sldId id="1652" r:id="rId10"/>
    <p:sldId id="1670" r:id="rId11"/>
    <p:sldId id="1022" r:id="rId12"/>
    <p:sldId id="1674" r:id="rId13"/>
    <p:sldId id="1676" r:id="rId14"/>
    <p:sldId id="1675" r:id="rId15"/>
    <p:sldId id="1672" r:id="rId16"/>
    <p:sldId id="1685" r:id="rId17"/>
    <p:sldId id="1075" r:id="rId18"/>
    <p:sldId id="1673" r:id="rId19"/>
    <p:sldId id="1025" r:id="rId20"/>
    <p:sldId id="1677" r:id="rId21"/>
    <p:sldId id="1680" r:id="rId22"/>
    <p:sldId id="1678" r:id="rId23"/>
    <p:sldId id="1679" r:id="rId24"/>
    <p:sldId id="1686" r:id="rId25"/>
    <p:sldId id="1681" r:id="rId26"/>
    <p:sldId id="1683" r:id="rId27"/>
    <p:sldId id="1682" r:id="rId28"/>
    <p:sldId id="1684" r:id="rId29"/>
    <p:sldId id="1690" r:id="rId30"/>
    <p:sldId id="1687" r:id="rId31"/>
    <p:sldId id="1689" r:id="rId32"/>
    <p:sldId id="1688" r:id="rId33"/>
    <p:sldId id="1691" r:id="rId34"/>
    <p:sldId id="1424" r:id="rId35"/>
  </p:sldIdLst>
  <p:sldSz cx="9144000" cy="5143500" type="screen16x9"/>
  <p:notesSz cx="6858000" cy="9144000"/>
  <p:defaultTextStyle>
    <a:defPPr>
      <a:defRPr lang="ko-KR"/>
    </a:defPPr>
    <a:lvl1pPr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Gulim"/>
        <a:ea typeface="Gulim"/>
        <a:cs typeface="Gulim"/>
      </a:defRPr>
    </a:lvl1pPr>
    <a:lvl2pPr marL="457189"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Gulim"/>
        <a:ea typeface="Gulim"/>
        <a:cs typeface="Gulim"/>
      </a:defRPr>
    </a:lvl2pPr>
    <a:lvl3pPr marL="914378"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Gulim"/>
        <a:ea typeface="Gulim"/>
        <a:cs typeface="Gulim"/>
      </a:defRPr>
    </a:lvl3pPr>
    <a:lvl4pPr marL="1371566"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Gulim"/>
        <a:ea typeface="Gulim"/>
        <a:cs typeface="Gulim"/>
      </a:defRPr>
    </a:lvl4pPr>
    <a:lvl5pPr marL="1828754"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Gulim"/>
        <a:ea typeface="Gulim"/>
        <a:cs typeface="Gulim"/>
      </a:defRPr>
    </a:lvl5pPr>
    <a:lvl6pPr marL="2285943" algn="l" defTabSz="914378" rtl="0" eaLnBrk="1" latinLnBrk="0" hangingPunct="1">
      <a:defRPr kumimoji="1" b="1" kern="1200">
        <a:solidFill>
          <a:schemeClr val="tx1"/>
        </a:solidFill>
        <a:latin typeface="Gulim"/>
        <a:ea typeface="Gulim"/>
        <a:cs typeface="Gulim"/>
      </a:defRPr>
    </a:lvl6pPr>
    <a:lvl7pPr marL="2743132" algn="l" defTabSz="914378" rtl="0" eaLnBrk="1" latinLnBrk="0" hangingPunct="1">
      <a:defRPr kumimoji="1" b="1" kern="1200">
        <a:solidFill>
          <a:schemeClr val="tx1"/>
        </a:solidFill>
        <a:latin typeface="Gulim"/>
        <a:ea typeface="Gulim"/>
        <a:cs typeface="Gulim"/>
      </a:defRPr>
    </a:lvl7pPr>
    <a:lvl8pPr marL="3200320" algn="l" defTabSz="914378" rtl="0" eaLnBrk="1" latinLnBrk="0" hangingPunct="1">
      <a:defRPr kumimoji="1" b="1" kern="1200">
        <a:solidFill>
          <a:schemeClr val="tx1"/>
        </a:solidFill>
        <a:latin typeface="Gulim"/>
        <a:ea typeface="Gulim"/>
        <a:cs typeface="Gulim"/>
      </a:defRPr>
    </a:lvl8pPr>
    <a:lvl9pPr marL="3657509" algn="l" defTabSz="914378" rtl="0" eaLnBrk="1" latinLnBrk="0" hangingPunct="1">
      <a:defRPr kumimoji="1" b="1" kern="1200">
        <a:solidFill>
          <a:schemeClr val="tx1"/>
        </a:solidFill>
        <a:latin typeface="Gulim"/>
        <a:ea typeface="Gulim"/>
        <a:cs typeface="Gulim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6024"/>
    <a:srgbClr val="FFD966"/>
    <a:srgbClr val="FFFFFF"/>
    <a:srgbClr val="FF3300"/>
    <a:srgbClr val="66FF99"/>
    <a:srgbClr val="FFC000"/>
    <a:srgbClr val="BFBFBF"/>
    <a:srgbClr val="FFCC66"/>
    <a:srgbClr val="FF0000"/>
    <a:srgbClr val="7DF8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72" autoAdjust="0"/>
    <p:restoredTop sz="93963" autoAdjust="0"/>
  </p:normalViewPr>
  <p:slideViewPr>
    <p:cSldViewPr>
      <p:cViewPr varScale="1">
        <p:scale>
          <a:sx n="106" d="100"/>
          <a:sy n="106" d="100"/>
        </p:scale>
        <p:origin x="994" y="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3786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3BF898-C494-444C-9605-AC6414938E52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AD6BA40-C0FA-404C-B0DB-EE87581ACAE6}">
      <dgm:prSet phldrT="[Text]"/>
      <dgm:spPr>
        <a:solidFill>
          <a:srgbClr val="5C0000"/>
        </a:solidFill>
      </dgm:spPr>
      <dgm:t>
        <a:bodyPr/>
        <a:lstStyle/>
        <a:p>
          <a:r>
            <a:rPr lang="zh-CN" altLang="en-US" dirty="0"/>
            <a:t>资源池管理</a:t>
          </a:r>
          <a:endParaRPr lang="en-US" dirty="0"/>
        </a:p>
      </dgm:t>
    </dgm:pt>
    <dgm:pt modelId="{C001441B-A0D5-436E-BE67-A6709256310A}" type="parTrans" cxnId="{46B70EF8-A412-44A9-B36F-C38EF576CE8C}">
      <dgm:prSet/>
      <dgm:spPr/>
      <dgm:t>
        <a:bodyPr/>
        <a:lstStyle/>
        <a:p>
          <a:endParaRPr lang="en-US"/>
        </a:p>
      </dgm:t>
    </dgm:pt>
    <dgm:pt modelId="{7E315F7F-A75A-4267-AADC-9C6F8F4B1586}" type="sibTrans" cxnId="{46B70EF8-A412-44A9-B36F-C38EF576CE8C}">
      <dgm:prSet/>
      <dgm:spPr/>
      <dgm:t>
        <a:bodyPr/>
        <a:lstStyle/>
        <a:p>
          <a:endParaRPr lang="en-US"/>
        </a:p>
      </dgm:t>
    </dgm:pt>
    <dgm:pt modelId="{35F7FBA7-D31C-4F9F-85BA-B9E4226F1439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zh-CN" altLang="en-US" sz="1400" b="1" dirty="0"/>
            <a:t>资产管理</a:t>
          </a:r>
          <a:endParaRPr lang="en-US" sz="1400" b="1" dirty="0"/>
        </a:p>
      </dgm:t>
    </dgm:pt>
    <dgm:pt modelId="{DEB2EF6C-1B82-4E15-9761-EC570ABBC56E}" type="parTrans" cxnId="{EF67648F-BE5D-473F-9D85-46B33B0FFF42}">
      <dgm:prSet/>
      <dgm:spPr/>
      <dgm:t>
        <a:bodyPr/>
        <a:lstStyle/>
        <a:p>
          <a:endParaRPr lang="en-US"/>
        </a:p>
      </dgm:t>
    </dgm:pt>
    <dgm:pt modelId="{A7846A41-A318-4090-8B3A-D0520DC35E80}" type="sibTrans" cxnId="{EF67648F-BE5D-473F-9D85-46B33B0FFF42}">
      <dgm:prSet/>
      <dgm:spPr/>
      <dgm:t>
        <a:bodyPr/>
        <a:lstStyle/>
        <a:p>
          <a:endParaRPr lang="en-US"/>
        </a:p>
      </dgm:t>
    </dgm:pt>
    <dgm:pt modelId="{78B2D832-5C89-4376-A08C-72E152159EB9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1400" dirty="0"/>
            <a:t>API </a:t>
          </a:r>
        </a:p>
        <a:p>
          <a:r>
            <a:rPr lang="en-US" sz="1400" dirty="0"/>
            <a:t>(SDK)</a:t>
          </a:r>
        </a:p>
      </dgm:t>
    </dgm:pt>
    <dgm:pt modelId="{D15735E6-F549-4398-9360-DB869BDF43B6}" type="parTrans" cxnId="{6938B358-6071-4806-A41B-B6FB1D10B376}">
      <dgm:prSet/>
      <dgm:spPr/>
      <dgm:t>
        <a:bodyPr/>
        <a:lstStyle/>
        <a:p>
          <a:endParaRPr lang="en-US"/>
        </a:p>
      </dgm:t>
    </dgm:pt>
    <dgm:pt modelId="{0D242E4F-09DC-4FEA-80E7-E79FBA131C0B}" type="sibTrans" cxnId="{6938B358-6071-4806-A41B-B6FB1D10B376}">
      <dgm:prSet/>
      <dgm:spPr/>
      <dgm:t>
        <a:bodyPr/>
        <a:lstStyle/>
        <a:p>
          <a:endParaRPr lang="en-US"/>
        </a:p>
      </dgm:t>
    </dgm:pt>
    <dgm:pt modelId="{F26E3743-D553-4CC7-AAF8-D4A0AE4F1371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1600" dirty="0"/>
            <a:t>API</a:t>
          </a:r>
          <a:r>
            <a:rPr lang="en-US" sz="2500" dirty="0"/>
            <a:t> </a:t>
          </a:r>
        </a:p>
      </dgm:t>
    </dgm:pt>
    <dgm:pt modelId="{D4BE77F8-1D84-4421-9325-EF136A397CF8}" type="parTrans" cxnId="{DBE412F8-764A-455C-856C-3D34F0F01295}">
      <dgm:prSet/>
      <dgm:spPr/>
      <dgm:t>
        <a:bodyPr/>
        <a:lstStyle/>
        <a:p>
          <a:endParaRPr lang="en-US"/>
        </a:p>
      </dgm:t>
    </dgm:pt>
    <dgm:pt modelId="{A31DBF0F-AABE-4178-8C4A-0E36270944E6}" type="sibTrans" cxnId="{DBE412F8-764A-455C-856C-3D34F0F01295}">
      <dgm:prSet/>
      <dgm:spPr/>
      <dgm:t>
        <a:bodyPr/>
        <a:lstStyle/>
        <a:p>
          <a:endParaRPr lang="en-US"/>
        </a:p>
      </dgm:t>
    </dgm:pt>
    <dgm:pt modelId="{936B6F91-0262-4334-BC0D-E9C53A8EE9A1}">
      <dgm:prSet phldrT="[Text]" custT="1"/>
      <dgm:spPr>
        <a:solidFill>
          <a:srgbClr val="DD6A23"/>
        </a:solidFill>
      </dgm:spPr>
      <dgm:t>
        <a:bodyPr/>
        <a:lstStyle/>
        <a:p>
          <a:r>
            <a:rPr lang="zh-CN" altLang="en-US" sz="1000" b="1" dirty="0">
              <a:solidFill>
                <a:schemeClr val="tx1"/>
              </a:solidFill>
            </a:rPr>
            <a:t>微服务模块</a:t>
          </a:r>
          <a:endParaRPr lang="en-US" sz="1000" b="1" dirty="0">
            <a:solidFill>
              <a:schemeClr val="tx1"/>
            </a:solidFill>
          </a:endParaRPr>
        </a:p>
      </dgm:t>
    </dgm:pt>
    <dgm:pt modelId="{F0E9A83B-23E5-4F4F-9CDC-49CADB6FA341}" type="parTrans" cxnId="{778AC33E-566D-4621-A256-DB2E3244AC26}">
      <dgm:prSet/>
      <dgm:spPr/>
      <dgm:t>
        <a:bodyPr/>
        <a:lstStyle/>
        <a:p>
          <a:endParaRPr lang="en-US"/>
        </a:p>
      </dgm:t>
    </dgm:pt>
    <dgm:pt modelId="{A8BC92FA-B599-4342-BD60-AE6FCB1E65AE}" type="sibTrans" cxnId="{778AC33E-566D-4621-A256-DB2E3244AC26}">
      <dgm:prSet/>
      <dgm:spPr/>
      <dgm:t>
        <a:bodyPr/>
        <a:lstStyle/>
        <a:p>
          <a:endParaRPr lang="en-US"/>
        </a:p>
      </dgm:t>
    </dgm:pt>
    <dgm:pt modelId="{5525EEA7-E173-4921-BB1A-E6C49BBED05B}">
      <dgm:prSet phldrT="[Text]" custT="1"/>
      <dgm:spPr>
        <a:solidFill>
          <a:srgbClr val="DD6A23"/>
        </a:solidFill>
      </dgm:spPr>
      <dgm:t>
        <a:bodyPr/>
        <a:lstStyle/>
        <a:p>
          <a:r>
            <a:rPr lang="zh-CN" altLang="en-US" sz="1000" b="1" dirty="0">
              <a:solidFill>
                <a:schemeClr val="tx1"/>
              </a:solidFill>
            </a:rPr>
            <a:t>云应用工具</a:t>
          </a:r>
          <a:endParaRPr lang="en-US" sz="1000" b="1" dirty="0">
            <a:solidFill>
              <a:schemeClr val="tx1"/>
            </a:solidFill>
          </a:endParaRPr>
        </a:p>
      </dgm:t>
    </dgm:pt>
    <dgm:pt modelId="{41F62547-FE7B-407D-BAA3-A74AF90AC874}" type="parTrans" cxnId="{85B7B3A1-0740-4DD6-B13F-BC769C86578B}">
      <dgm:prSet/>
      <dgm:spPr/>
      <dgm:t>
        <a:bodyPr/>
        <a:lstStyle/>
        <a:p>
          <a:endParaRPr lang="en-US"/>
        </a:p>
      </dgm:t>
    </dgm:pt>
    <dgm:pt modelId="{E9A32C21-8E33-4078-84A7-1A2387C40412}" type="sibTrans" cxnId="{85B7B3A1-0740-4DD6-B13F-BC769C86578B}">
      <dgm:prSet/>
      <dgm:spPr/>
      <dgm:t>
        <a:bodyPr/>
        <a:lstStyle/>
        <a:p>
          <a:endParaRPr lang="en-US"/>
        </a:p>
      </dgm:t>
    </dgm:pt>
    <dgm:pt modelId="{71726C41-9627-44EC-BE14-5306D9C1A94C}">
      <dgm:prSet phldrT="[Text]" custT="1"/>
      <dgm:spPr>
        <a:solidFill>
          <a:srgbClr val="00B0F0"/>
        </a:solidFill>
      </dgm:spPr>
      <dgm:t>
        <a:bodyPr/>
        <a:lstStyle/>
        <a:p>
          <a:r>
            <a:rPr lang="zh-CN" altLang="en-US" sz="1000" b="1" dirty="0">
              <a:solidFill>
                <a:schemeClr val="tx1"/>
              </a:solidFill>
              <a:latin typeface="+mn-ea"/>
              <a:ea typeface="+mn-ea"/>
            </a:rPr>
            <a:t>演播室</a:t>
          </a:r>
          <a:endParaRPr lang="en-US" altLang="zh-CN" sz="1000" b="1" dirty="0">
            <a:solidFill>
              <a:schemeClr val="tx1"/>
            </a:solidFill>
            <a:latin typeface="+mn-ea"/>
            <a:ea typeface="+mn-ea"/>
          </a:endParaRPr>
        </a:p>
        <a:p>
          <a:r>
            <a:rPr lang="zh-CN" altLang="en-US" sz="1000" b="1" dirty="0">
              <a:solidFill>
                <a:schemeClr val="tx1"/>
              </a:solidFill>
              <a:latin typeface="+mn-ea"/>
              <a:ea typeface="+mn-ea"/>
            </a:rPr>
            <a:t>系统</a:t>
          </a:r>
          <a:endParaRPr lang="en-US" sz="1000" b="1" dirty="0">
            <a:solidFill>
              <a:schemeClr val="tx1"/>
            </a:solidFill>
            <a:latin typeface="+mn-ea"/>
            <a:ea typeface="+mn-ea"/>
          </a:endParaRPr>
        </a:p>
      </dgm:t>
    </dgm:pt>
    <dgm:pt modelId="{AF0E0B62-5328-445F-B0EA-D8BEB48AF845}" type="parTrans" cxnId="{8E141D75-78F7-4FF8-A0ED-A517EC77AD52}">
      <dgm:prSet/>
      <dgm:spPr/>
      <dgm:t>
        <a:bodyPr/>
        <a:lstStyle/>
        <a:p>
          <a:endParaRPr lang="en-US"/>
        </a:p>
      </dgm:t>
    </dgm:pt>
    <dgm:pt modelId="{77A43BA2-6A99-4B6A-8C0A-668D94EFC707}" type="sibTrans" cxnId="{8E141D75-78F7-4FF8-A0ED-A517EC77AD52}">
      <dgm:prSet/>
      <dgm:spPr/>
      <dgm:t>
        <a:bodyPr/>
        <a:lstStyle/>
        <a:p>
          <a:endParaRPr lang="en-US"/>
        </a:p>
      </dgm:t>
    </dgm:pt>
    <dgm:pt modelId="{46610311-4148-4FDB-9CC7-AE3F5182DED2}">
      <dgm:prSet phldrT="[Text]" custT="1"/>
      <dgm:spPr>
        <a:solidFill>
          <a:srgbClr val="00B0F0"/>
        </a:solidFill>
      </dgm:spPr>
      <dgm:t>
        <a:bodyPr/>
        <a:lstStyle/>
        <a:p>
          <a:r>
            <a:rPr lang="zh-CN" altLang="en-US" sz="1000" b="1" dirty="0">
              <a:solidFill>
                <a:schemeClr val="tx1"/>
              </a:solidFill>
              <a:latin typeface="+mn-ea"/>
              <a:ea typeface="+mn-ea"/>
            </a:rPr>
            <a:t>转播车系统</a:t>
          </a:r>
          <a:endParaRPr lang="en-US" sz="1000" b="1" dirty="0">
            <a:solidFill>
              <a:schemeClr val="tx1"/>
            </a:solidFill>
            <a:latin typeface="+mn-ea"/>
            <a:ea typeface="+mn-ea"/>
          </a:endParaRPr>
        </a:p>
      </dgm:t>
    </dgm:pt>
    <dgm:pt modelId="{26B1B2CF-A124-44BF-90AF-A8449BC7C10B}" type="parTrans" cxnId="{38129904-D04E-4FAF-A977-3D7D07F7F998}">
      <dgm:prSet/>
      <dgm:spPr/>
      <dgm:t>
        <a:bodyPr/>
        <a:lstStyle/>
        <a:p>
          <a:endParaRPr lang="en-US"/>
        </a:p>
      </dgm:t>
    </dgm:pt>
    <dgm:pt modelId="{13665561-86EA-4D4D-A5D8-BFAC4A0F7CBA}" type="sibTrans" cxnId="{38129904-D04E-4FAF-A977-3D7D07F7F998}">
      <dgm:prSet/>
      <dgm:spPr/>
      <dgm:t>
        <a:bodyPr/>
        <a:lstStyle/>
        <a:p>
          <a:endParaRPr lang="en-US"/>
        </a:p>
      </dgm:t>
    </dgm:pt>
    <dgm:pt modelId="{FE77BC23-4265-4DEE-B722-E7974F019141}">
      <dgm:prSet phldrT="[Text]" custT="1"/>
      <dgm:spPr>
        <a:solidFill>
          <a:srgbClr val="00B0F0"/>
        </a:solidFill>
      </dgm:spPr>
      <dgm:t>
        <a:bodyPr/>
        <a:lstStyle/>
        <a:p>
          <a:r>
            <a:rPr lang="zh-CN" altLang="en-US" sz="1000" b="1" dirty="0">
              <a:solidFill>
                <a:schemeClr val="tx1"/>
              </a:solidFill>
            </a:rPr>
            <a:t>其他设备</a:t>
          </a:r>
          <a:endParaRPr lang="en-US" sz="1000" b="1" dirty="0">
            <a:solidFill>
              <a:schemeClr val="tx1"/>
            </a:solidFill>
          </a:endParaRPr>
        </a:p>
      </dgm:t>
    </dgm:pt>
    <dgm:pt modelId="{5A28D878-1D9F-4808-83F2-064B85D9035F}" type="parTrans" cxnId="{C4C29D32-684F-41E4-9408-C64DCE84C11E}">
      <dgm:prSet/>
      <dgm:spPr/>
      <dgm:t>
        <a:bodyPr/>
        <a:lstStyle/>
        <a:p>
          <a:endParaRPr lang="en-US"/>
        </a:p>
      </dgm:t>
    </dgm:pt>
    <dgm:pt modelId="{F87A08CF-07DE-466B-9E99-193F596E6285}" type="sibTrans" cxnId="{C4C29D32-684F-41E4-9408-C64DCE84C11E}">
      <dgm:prSet/>
      <dgm:spPr/>
      <dgm:t>
        <a:bodyPr/>
        <a:lstStyle/>
        <a:p>
          <a:endParaRPr lang="en-US"/>
        </a:p>
      </dgm:t>
    </dgm:pt>
    <dgm:pt modelId="{3BD0ABB4-66B3-482A-AD17-E98E9EEE2D1F}">
      <dgm:prSet phldrT="[Text]" custT="1"/>
      <dgm:spPr>
        <a:solidFill>
          <a:srgbClr val="00B0F0"/>
        </a:solidFill>
      </dgm:spPr>
      <dgm:t>
        <a:bodyPr/>
        <a:lstStyle/>
        <a:p>
          <a:r>
            <a:rPr lang="en-US" sz="1100" b="1" dirty="0">
              <a:solidFill>
                <a:schemeClr val="tx1"/>
              </a:solidFill>
            </a:rPr>
            <a:t>F</a:t>
          </a:r>
          <a:r>
            <a:rPr lang="en-US" altLang="zh-CN" sz="1100" b="1" dirty="0">
              <a:solidFill>
                <a:schemeClr val="tx1"/>
              </a:solidFill>
            </a:rPr>
            <a:t>lyaway</a:t>
          </a:r>
          <a:endParaRPr lang="en-US" sz="1100" b="1" dirty="0">
            <a:solidFill>
              <a:schemeClr val="tx1"/>
            </a:solidFill>
          </a:endParaRPr>
        </a:p>
      </dgm:t>
    </dgm:pt>
    <dgm:pt modelId="{2A0225F7-9F62-4F51-9557-86026686F21D}" type="parTrans" cxnId="{0831F6EB-6ADC-4B01-8F88-BEF324A23224}">
      <dgm:prSet/>
      <dgm:spPr/>
      <dgm:t>
        <a:bodyPr/>
        <a:lstStyle/>
        <a:p>
          <a:endParaRPr lang="en-US"/>
        </a:p>
      </dgm:t>
    </dgm:pt>
    <dgm:pt modelId="{37BB8EE4-52FE-47CB-BD55-63777185A108}" type="sibTrans" cxnId="{0831F6EB-6ADC-4B01-8F88-BEF324A23224}">
      <dgm:prSet/>
      <dgm:spPr/>
      <dgm:t>
        <a:bodyPr/>
        <a:lstStyle/>
        <a:p>
          <a:endParaRPr lang="en-US"/>
        </a:p>
      </dgm:t>
    </dgm:pt>
    <dgm:pt modelId="{8EF6505D-4ECC-4858-B7D2-EA77DD342FBC}">
      <dgm:prSet phldrT="[Text]" custT="1"/>
      <dgm:spPr>
        <a:solidFill>
          <a:srgbClr val="00B050"/>
        </a:solidFill>
      </dgm:spPr>
      <dgm:t>
        <a:bodyPr/>
        <a:lstStyle/>
        <a:p>
          <a:r>
            <a:rPr lang="zh-CN" altLang="en-US" sz="1000" b="1" dirty="0">
              <a:solidFill>
                <a:schemeClr val="tx1"/>
              </a:solidFill>
            </a:rPr>
            <a:t>其他系统与设备</a:t>
          </a:r>
          <a:endParaRPr lang="en-US" sz="1000" b="1" dirty="0">
            <a:solidFill>
              <a:schemeClr val="tx1"/>
            </a:solidFill>
          </a:endParaRPr>
        </a:p>
      </dgm:t>
    </dgm:pt>
    <dgm:pt modelId="{190ECA23-F157-4A26-A11D-7C4D119A152D}" type="parTrans" cxnId="{1741955E-8998-43AF-AF5A-5B218E2DB848}">
      <dgm:prSet/>
      <dgm:spPr/>
      <dgm:t>
        <a:bodyPr/>
        <a:lstStyle/>
        <a:p>
          <a:endParaRPr lang="en-US"/>
        </a:p>
      </dgm:t>
    </dgm:pt>
    <dgm:pt modelId="{9C5339BD-50E7-4F02-8CB9-9780BC170D80}" type="sibTrans" cxnId="{1741955E-8998-43AF-AF5A-5B218E2DB848}">
      <dgm:prSet/>
      <dgm:spPr/>
      <dgm:t>
        <a:bodyPr/>
        <a:lstStyle/>
        <a:p>
          <a:endParaRPr lang="en-US"/>
        </a:p>
      </dgm:t>
    </dgm:pt>
    <dgm:pt modelId="{D1E3DB2B-A6A3-4A97-A704-20F9E306CB0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altLang="zh-CN" sz="1000" b="1" dirty="0">
              <a:solidFill>
                <a:schemeClr val="tx1"/>
              </a:solidFill>
              <a:latin typeface="+mn-ea"/>
              <a:ea typeface="+mn-ea"/>
            </a:rPr>
            <a:t>SDN</a:t>
          </a:r>
          <a:r>
            <a:rPr lang="zh-CN" altLang="en-US" sz="1000" b="1" dirty="0">
              <a:solidFill>
                <a:schemeClr val="tx1"/>
              </a:solidFill>
              <a:latin typeface="+mn-ea"/>
              <a:ea typeface="+mn-ea"/>
            </a:rPr>
            <a:t>控制与调度</a:t>
          </a:r>
          <a:endParaRPr lang="en-US" sz="1000" b="1" dirty="0">
            <a:solidFill>
              <a:schemeClr val="tx1"/>
            </a:solidFill>
            <a:latin typeface="+mn-ea"/>
            <a:ea typeface="+mn-ea"/>
          </a:endParaRPr>
        </a:p>
      </dgm:t>
    </dgm:pt>
    <dgm:pt modelId="{DCA9369A-94A5-4751-A7FE-D157164D125C}" type="parTrans" cxnId="{0CE12D15-7548-4D9A-BBD2-D1B4DAC872D3}">
      <dgm:prSet/>
      <dgm:spPr/>
      <dgm:t>
        <a:bodyPr/>
        <a:lstStyle/>
        <a:p>
          <a:endParaRPr lang="en-US"/>
        </a:p>
      </dgm:t>
    </dgm:pt>
    <dgm:pt modelId="{30FAC19D-277C-48F0-9EC8-71A64F2A3FAB}" type="sibTrans" cxnId="{0CE12D15-7548-4D9A-BBD2-D1B4DAC872D3}">
      <dgm:prSet/>
      <dgm:spPr/>
      <dgm:t>
        <a:bodyPr/>
        <a:lstStyle/>
        <a:p>
          <a:endParaRPr lang="en-US"/>
        </a:p>
      </dgm:t>
    </dgm:pt>
    <dgm:pt modelId="{47B31C15-46F1-4D13-8D08-8CE4FC16CC7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000" b="1" dirty="0">
              <a:solidFill>
                <a:schemeClr val="tx1"/>
              </a:solidFill>
              <a:latin typeface="+mn-ea"/>
              <a:ea typeface="+mn-ea"/>
            </a:rPr>
            <a:t> IPX/EXE IP</a:t>
          </a:r>
          <a:r>
            <a:rPr lang="zh-CN" altLang="en-US" sz="1000" b="1" dirty="0">
              <a:solidFill>
                <a:schemeClr val="tx1"/>
              </a:solidFill>
              <a:latin typeface="+mn-ea"/>
              <a:ea typeface="+mn-ea"/>
            </a:rPr>
            <a:t>矩阵</a:t>
          </a:r>
          <a:endParaRPr lang="en-US" sz="1000" b="1" dirty="0">
            <a:solidFill>
              <a:schemeClr val="tx1"/>
            </a:solidFill>
            <a:latin typeface="+mn-ea"/>
            <a:ea typeface="+mn-ea"/>
          </a:endParaRPr>
        </a:p>
      </dgm:t>
    </dgm:pt>
    <dgm:pt modelId="{7E1561DC-8C3A-4083-8B77-62D0DDF97CEB}" type="parTrans" cxnId="{427BA986-43BE-4683-BFD2-541F7DBFA304}">
      <dgm:prSet/>
      <dgm:spPr/>
      <dgm:t>
        <a:bodyPr/>
        <a:lstStyle/>
        <a:p>
          <a:endParaRPr lang="en-US"/>
        </a:p>
      </dgm:t>
    </dgm:pt>
    <dgm:pt modelId="{9C0677BC-EACD-41F0-B235-1DF45544873F}" type="sibTrans" cxnId="{427BA986-43BE-4683-BFD2-541F7DBFA304}">
      <dgm:prSet/>
      <dgm:spPr/>
      <dgm:t>
        <a:bodyPr/>
        <a:lstStyle/>
        <a:p>
          <a:endParaRPr lang="en-US"/>
        </a:p>
      </dgm:t>
    </dgm:pt>
    <dgm:pt modelId="{D8AD78F8-80CA-4F89-AE71-4FD9B1543BF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000" b="1" dirty="0">
              <a:solidFill>
                <a:schemeClr val="tx1"/>
              </a:solidFill>
              <a:latin typeface="+mn-ea"/>
              <a:ea typeface="+mn-ea"/>
            </a:rPr>
            <a:t>  IPG</a:t>
          </a:r>
        </a:p>
      </dgm:t>
    </dgm:pt>
    <dgm:pt modelId="{ADE0E6AD-8993-4E8B-8FE0-1B125BE94726}" type="parTrans" cxnId="{025CD961-727D-4D47-A645-1432C87824BE}">
      <dgm:prSet/>
      <dgm:spPr/>
      <dgm:t>
        <a:bodyPr/>
        <a:lstStyle/>
        <a:p>
          <a:endParaRPr lang="en-US"/>
        </a:p>
      </dgm:t>
    </dgm:pt>
    <dgm:pt modelId="{5D2CE61B-A979-41A1-AFAF-EE75C58AF55D}" type="sibTrans" cxnId="{025CD961-727D-4D47-A645-1432C87824BE}">
      <dgm:prSet/>
      <dgm:spPr/>
      <dgm:t>
        <a:bodyPr/>
        <a:lstStyle/>
        <a:p>
          <a:endParaRPr lang="en-US"/>
        </a:p>
      </dgm:t>
    </dgm:pt>
    <dgm:pt modelId="{6C31FE66-FD86-4E69-B5DE-AE9E4A9C088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000" b="1" dirty="0">
              <a:solidFill>
                <a:schemeClr val="tx1"/>
              </a:solidFill>
              <a:latin typeface="+mn-ea"/>
              <a:ea typeface="+mn-ea"/>
            </a:rPr>
            <a:t>  </a:t>
          </a:r>
          <a:r>
            <a:rPr lang="zh-CN" altLang="en-US" sz="1000" b="1" dirty="0">
              <a:solidFill>
                <a:schemeClr val="tx1"/>
              </a:solidFill>
              <a:latin typeface="+mn-ea"/>
              <a:ea typeface="+mn-ea"/>
            </a:rPr>
            <a:t>其他设备</a:t>
          </a:r>
          <a:endParaRPr lang="en-US" sz="1000" b="1" dirty="0">
            <a:solidFill>
              <a:schemeClr val="tx1"/>
            </a:solidFill>
            <a:latin typeface="+mn-ea"/>
            <a:ea typeface="+mn-ea"/>
          </a:endParaRPr>
        </a:p>
      </dgm:t>
    </dgm:pt>
    <dgm:pt modelId="{4E6C145C-F238-4027-B0B7-6C635EAEA697}" type="parTrans" cxnId="{5A5407EF-8A66-455F-95D6-A2575D7480B3}">
      <dgm:prSet/>
      <dgm:spPr/>
      <dgm:t>
        <a:bodyPr/>
        <a:lstStyle/>
        <a:p>
          <a:endParaRPr lang="en-US"/>
        </a:p>
      </dgm:t>
    </dgm:pt>
    <dgm:pt modelId="{816F6281-1B9F-494A-AEC4-8ABFA64AC239}" type="sibTrans" cxnId="{5A5407EF-8A66-455F-95D6-A2575D7480B3}">
      <dgm:prSet/>
      <dgm:spPr/>
      <dgm:t>
        <a:bodyPr/>
        <a:lstStyle/>
        <a:p>
          <a:endParaRPr lang="en-US"/>
        </a:p>
      </dgm:t>
    </dgm:pt>
    <dgm:pt modelId="{DD3D81DB-73F1-409A-8A24-8935F9E0C47D}">
      <dgm:prSet phldrT="[Text]" custT="1"/>
      <dgm:spPr>
        <a:solidFill>
          <a:srgbClr val="00B050"/>
        </a:solidFill>
      </dgm:spPr>
      <dgm:t>
        <a:bodyPr/>
        <a:lstStyle/>
        <a:p>
          <a:r>
            <a:rPr lang="zh-CN" altLang="en-US" sz="1000" b="1" dirty="0">
              <a:solidFill>
                <a:schemeClr val="tx1"/>
              </a:solidFill>
            </a:rPr>
            <a:t>编解码器</a:t>
          </a:r>
          <a:endParaRPr lang="en-US" sz="1000" b="1" dirty="0">
            <a:solidFill>
              <a:schemeClr val="tx1"/>
            </a:solidFill>
          </a:endParaRPr>
        </a:p>
      </dgm:t>
    </dgm:pt>
    <dgm:pt modelId="{362BF37C-2958-4FD6-B15A-7326A4CD836A}" type="parTrans" cxnId="{51684290-90ED-48B5-9E41-7D1160766280}">
      <dgm:prSet/>
      <dgm:spPr/>
      <dgm:t>
        <a:bodyPr/>
        <a:lstStyle/>
        <a:p>
          <a:endParaRPr lang="en-US"/>
        </a:p>
      </dgm:t>
    </dgm:pt>
    <dgm:pt modelId="{CA043702-012F-4D12-9C59-4AB1E982FCC1}" type="sibTrans" cxnId="{51684290-90ED-48B5-9E41-7D1160766280}">
      <dgm:prSet/>
      <dgm:spPr/>
      <dgm:t>
        <a:bodyPr/>
        <a:lstStyle/>
        <a:p>
          <a:endParaRPr lang="en-US"/>
        </a:p>
      </dgm:t>
    </dgm:pt>
    <dgm:pt modelId="{714A6DC2-4519-4889-AB3E-652C96227815}">
      <dgm:prSet phldrT="[Text]" custT="1"/>
      <dgm:spPr>
        <a:solidFill>
          <a:srgbClr val="00B050"/>
        </a:solidFill>
      </dgm:spPr>
      <dgm:t>
        <a:bodyPr/>
        <a:lstStyle/>
        <a:p>
          <a:r>
            <a:rPr lang="zh-CN" altLang="en-US" sz="1000" b="1" dirty="0">
              <a:solidFill>
                <a:schemeClr val="tx1"/>
              </a:solidFill>
            </a:rPr>
            <a:t>视频服务器</a:t>
          </a:r>
          <a:endParaRPr lang="en-US" sz="1000" b="1" dirty="0">
            <a:solidFill>
              <a:schemeClr val="tx1"/>
            </a:solidFill>
          </a:endParaRPr>
        </a:p>
      </dgm:t>
    </dgm:pt>
    <dgm:pt modelId="{A2070ECD-FB98-4E2D-8F38-AF5B8D626B4C}" type="parTrans" cxnId="{5715AA3C-5FA5-424C-A30F-93C69211B5E3}">
      <dgm:prSet/>
      <dgm:spPr/>
      <dgm:t>
        <a:bodyPr/>
        <a:lstStyle/>
        <a:p>
          <a:endParaRPr lang="en-US"/>
        </a:p>
      </dgm:t>
    </dgm:pt>
    <dgm:pt modelId="{AC55A931-FBFE-4DBD-BE53-75E0F968CEC1}" type="sibTrans" cxnId="{5715AA3C-5FA5-424C-A30F-93C69211B5E3}">
      <dgm:prSet/>
      <dgm:spPr/>
      <dgm:t>
        <a:bodyPr/>
        <a:lstStyle/>
        <a:p>
          <a:endParaRPr lang="en-US"/>
        </a:p>
      </dgm:t>
    </dgm:pt>
    <dgm:pt modelId="{FBFFCF86-400F-49D8-BD87-402A0D0BF029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000" b="1" dirty="0">
              <a:solidFill>
                <a:schemeClr val="tx1"/>
              </a:solidFill>
              <a:latin typeface="+mn-ea"/>
              <a:ea typeface="+mn-ea"/>
            </a:rPr>
            <a:t> </a:t>
          </a:r>
          <a:r>
            <a:rPr lang="en-US" sz="1000" b="1" dirty="0" err="1">
              <a:solidFill>
                <a:schemeClr val="tx1"/>
              </a:solidFill>
              <a:latin typeface="+mn-ea"/>
              <a:ea typeface="+mn-ea"/>
            </a:rPr>
            <a:t>O</a:t>
          </a:r>
          <a:r>
            <a:rPr lang="en-US" altLang="zh-CN" sz="1000" b="1" dirty="0" err="1">
              <a:solidFill>
                <a:schemeClr val="tx1"/>
              </a:solidFill>
              <a:latin typeface="+mn-ea"/>
              <a:ea typeface="+mn-ea"/>
            </a:rPr>
            <a:t>penflow</a:t>
          </a:r>
          <a:r>
            <a:rPr lang="en-US" altLang="zh-CN" sz="1000" b="1" dirty="0">
              <a:solidFill>
                <a:schemeClr val="tx1"/>
              </a:solidFill>
              <a:latin typeface="+mn-ea"/>
              <a:ea typeface="+mn-ea"/>
            </a:rPr>
            <a:t> </a:t>
          </a:r>
          <a:r>
            <a:rPr lang="zh-CN" altLang="en-US" sz="1000" b="1" dirty="0">
              <a:solidFill>
                <a:schemeClr val="tx1"/>
              </a:solidFill>
              <a:latin typeface="+mn-ea"/>
              <a:ea typeface="+mn-ea"/>
            </a:rPr>
            <a:t>控制</a:t>
          </a:r>
          <a:endParaRPr lang="en-US" sz="1000" b="1" dirty="0">
            <a:solidFill>
              <a:schemeClr val="tx1"/>
            </a:solidFill>
            <a:latin typeface="+mn-ea"/>
            <a:ea typeface="+mn-ea"/>
          </a:endParaRPr>
        </a:p>
      </dgm:t>
    </dgm:pt>
    <dgm:pt modelId="{31EF6C91-AE16-4DE2-945C-3107221DC893}" type="parTrans" cxnId="{20EF2DBB-1FF5-4B39-B53F-72C3736A06DC}">
      <dgm:prSet/>
      <dgm:spPr/>
      <dgm:t>
        <a:bodyPr/>
        <a:lstStyle/>
        <a:p>
          <a:endParaRPr lang="en-US"/>
        </a:p>
      </dgm:t>
    </dgm:pt>
    <dgm:pt modelId="{B2E31D92-B2F3-420F-807E-11C477161BCE}" type="sibTrans" cxnId="{20EF2DBB-1FF5-4B39-B53F-72C3736A06DC}">
      <dgm:prSet/>
      <dgm:spPr/>
      <dgm:t>
        <a:bodyPr/>
        <a:lstStyle/>
        <a:p>
          <a:endParaRPr lang="en-US"/>
        </a:p>
      </dgm:t>
    </dgm:pt>
    <dgm:pt modelId="{194FB59E-8E49-4778-8997-5502247D851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000" b="1" dirty="0">
              <a:solidFill>
                <a:schemeClr val="tx1"/>
              </a:solidFill>
              <a:latin typeface="+mn-ea"/>
              <a:ea typeface="+mn-ea"/>
            </a:rPr>
            <a:t> </a:t>
          </a:r>
          <a:r>
            <a:rPr lang="en-US" sz="1000" b="1" dirty="0" err="1">
              <a:solidFill>
                <a:schemeClr val="tx1"/>
              </a:solidFill>
              <a:latin typeface="+mn-ea"/>
              <a:ea typeface="+mn-ea"/>
            </a:rPr>
            <a:t>SDNj</a:t>
          </a:r>
          <a:r>
            <a:rPr lang="zh-CN" altLang="en-US" sz="1000" b="1" dirty="0">
              <a:solidFill>
                <a:schemeClr val="tx1"/>
              </a:solidFill>
              <a:latin typeface="+mn-ea"/>
              <a:ea typeface="+mn-ea"/>
            </a:rPr>
            <a:t>交换机</a:t>
          </a:r>
          <a:endParaRPr lang="en-US" sz="1000" b="1" dirty="0">
            <a:solidFill>
              <a:schemeClr val="tx1"/>
            </a:solidFill>
            <a:latin typeface="+mn-ea"/>
            <a:ea typeface="+mn-ea"/>
          </a:endParaRPr>
        </a:p>
      </dgm:t>
    </dgm:pt>
    <dgm:pt modelId="{03775BF0-4FE4-43FA-A6B4-5267E71B005C}" type="parTrans" cxnId="{90076501-E62E-4FED-8485-ED111C7C2452}">
      <dgm:prSet/>
      <dgm:spPr/>
      <dgm:t>
        <a:bodyPr/>
        <a:lstStyle/>
        <a:p>
          <a:endParaRPr lang="en-US"/>
        </a:p>
      </dgm:t>
    </dgm:pt>
    <dgm:pt modelId="{B569BB0F-0C48-4E9A-A478-DD5BED601AC4}" type="sibTrans" cxnId="{90076501-E62E-4FED-8485-ED111C7C2452}">
      <dgm:prSet/>
      <dgm:spPr/>
      <dgm:t>
        <a:bodyPr/>
        <a:lstStyle/>
        <a:p>
          <a:endParaRPr lang="en-US"/>
        </a:p>
      </dgm:t>
    </dgm:pt>
    <dgm:pt modelId="{E72D1AAF-2B1F-4814-BBAC-1C366677621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000" b="1" dirty="0">
              <a:solidFill>
                <a:schemeClr val="tx1"/>
              </a:solidFill>
            </a:rPr>
            <a:t> </a:t>
          </a:r>
          <a:r>
            <a:rPr lang="zh-CN" altLang="en-US" sz="1000" b="1" dirty="0">
              <a:solidFill>
                <a:schemeClr val="tx1"/>
              </a:solidFill>
            </a:rPr>
            <a:t>收录系统</a:t>
          </a:r>
          <a:endParaRPr lang="en-US" sz="1000" b="1" dirty="0">
            <a:solidFill>
              <a:schemeClr val="tx1"/>
            </a:solidFill>
          </a:endParaRPr>
        </a:p>
      </dgm:t>
    </dgm:pt>
    <dgm:pt modelId="{ACBD67C9-D27B-4667-A692-E1ED8F186788}" type="parTrans" cxnId="{566F81FD-EC39-40AE-BA1E-2C0CE33DAB07}">
      <dgm:prSet/>
      <dgm:spPr/>
      <dgm:t>
        <a:bodyPr/>
        <a:lstStyle/>
        <a:p>
          <a:endParaRPr lang="zh-CN" altLang="en-US"/>
        </a:p>
      </dgm:t>
    </dgm:pt>
    <dgm:pt modelId="{87DE8F16-E810-4397-AAFE-7877B0CCA53A}" type="sibTrans" cxnId="{566F81FD-EC39-40AE-BA1E-2C0CE33DAB07}">
      <dgm:prSet/>
      <dgm:spPr/>
      <dgm:t>
        <a:bodyPr/>
        <a:lstStyle/>
        <a:p>
          <a:endParaRPr lang="zh-CN" altLang="en-US"/>
        </a:p>
      </dgm:t>
    </dgm:pt>
    <dgm:pt modelId="{7A58976F-3061-4F78-9BCB-895FDB0640CF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altLang="zh-CN" sz="1000" b="1" dirty="0">
              <a:solidFill>
                <a:schemeClr val="tx1"/>
              </a:solidFill>
              <a:latin typeface="+mn-ea"/>
              <a:ea typeface="+mn-ea"/>
            </a:rPr>
            <a:t>Magnum</a:t>
          </a:r>
          <a:r>
            <a:rPr lang="zh-CN" altLang="en-US" sz="1000" b="1" dirty="0">
              <a:solidFill>
                <a:schemeClr val="tx1"/>
              </a:solidFill>
              <a:latin typeface="+mn-ea"/>
              <a:ea typeface="+mn-ea"/>
            </a:rPr>
            <a:t>网管</a:t>
          </a:r>
          <a:endParaRPr lang="en-US" sz="1000" dirty="0"/>
        </a:p>
      </dgm:t>
    </dgm:pt>
    <dgm:pt modelId="{667A24CD-BD1A-4E83-B3A5-105272A2857B}" type="sibTrans" cxnId="{6795F1EF-7546-4FD9-8D3E-ED21622BC897}">
      <dgm:prSet/>
      <dgm:spPr/>
      <dgm:t>
        <a:bodyPr/>
        <a:lstStyle/>
        <a:p>
          <a:endParaRPr lang="en-US"/>
        </a:p>
      </dgm:t>
    </dgm:pt>
    <dgm:pt modelId="{CFEC52A1-1848-4586-BA8B-F2C154047D2C}" type="parTrans" cxnId="{6795F1EF-7546-4FD9-8D3E-ED21622BC897}">
      <dgm:prSet/>
      <dgm:spPr/>
      <dgm:t>
        <a:bodyPr/>
        <a:lstStyle/>
        <a:p>
          <a:endParaRPr lang="en-US"/>
        </a:p>
      </dgm:t>
    </dgm:pt>
    <dgm:pt modelId="{E84EE8B9-88E2-4FF7-BED7-7071A86F4D1A}">
      <dgm:prSet phldrT="[Text]" custT="1"/>
      <dgm:spPr>
        <a:solidFill>
          <a:srgbClr val="DD6A23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22860" tIns="22860" rIns="22860" bIns="22860" numCol="1" spcCol="1270" anchor="ctr" anchorCtr="0"/>
        <a:lstStyle/>
        <a:p>
          <a:pPr marL="0" lvl="0" indent="0" algn="ctr" defTabSz="4000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000" b="1" kern="1200" dirty="0">
              <a:solidFill>
                <a:srgbClr val="111111"/>
              </a:solidFill>
              <a:latin typeface="+mn-ea"/>
              <a:ea typeface="+mn-ea"/>
              <a:cs typeface="+mn-cs"/>
            </a:rPr>
            <a:t>云资源调用：</a:t>
          </a:r>
          <a:endParaRPr lang="en-US" sz="1000" b="1" kern="1200" dirty="0">
            <a:solidFill>
              <a:srgbClr val="111111"/>
            </a:solidFill>
            <a:latin typeface="+mn-ea"/>
            <a:ea typeface="+mn-ea"/>
            <a:cs typeface="+mn-cs"/>
          </a:endParaRPr>
        </a:p>
      </dgm:t>
    </dgm:pt>
    <dgm:pt modelId="{E647C5C0-F5E5-46CB-B322-4975E9FB234F}" type="sibTrans" cxnId="{DB0A4AC1-2E27-4E6D-97C3-2BA484C160F8}">
      <dgm:prSet/>
      <dgm:spPr/>
      <dgm:t>
        <a:bodyPr/>
        <a:lstStyle/>
        <a:p>
          <a:endParaRPr lang="en-US"/>
        </a:p>
      </dgm:t>
    </dgm:pt>
    <dgm:pt modelId="{8A554581-926F-4A55-9F74-B15B8F8405FF}" type="parTrans" cxnId="{DB0A4AC1-2E27-4E6D-97C3-2BA484C160F8}">
      <dgm:prSet/>
      <dgm:spPr/>
      <dgm:t>
        <a:bodyPr/>
        <a:lstStyle/>
        <a:p>
          <a:endParaRPr lang="en-US"/>
        </a:p>
      </dgm:t>
    </dgm:pt>
    <dgm:pt modelId="{739A6E19-A3EB-440A-BCDB-A2DFE55E8CA9}">
      <dgm:prSet phldrT="[Text]" custScaleX="198277" custScaleY="127088" custRadScaleRad="224135" custRadScaleInc="-3556"/>
      <dgm:spPr>
        <a:solidFill>
          <a:srgbClr val="00B050"/>
        </a:solidFill>
      </dgm:spPr>
      <dgm:t>
        <a:bodyPr/>
        <a:lstStyle/>
        <a:p>
          <a:endParaRPr lang="zh-CN" altLang="en-US"/>
        </a:p>
      </dgm:t>
    </dgm:pt>
    <dgm:pt modelId="{4CC5EBA4-5D20-4408-A7DD-CDD8446C8BD7}" type="parTrans" cxnId="{12FA9462-CFE0-4E5C-8792-BDF4D5B1408A}">
      <dgm:prSet/>
      <dgm:spPr/>
      <dgm:t>
        <a:bodyPr/>
        <a:lstStyle/>
        <a:p>
          <a:endParaRPr lang="zh-CN" altLang="en-US"/>
        </a:p>
      </dgm:t>
    </dgm:pt>
    <dgm:pt modelId="{1B4770FC-4115-4F5C-B279-0C31A2751857}" type="sibTrans" cxnId="{12FA9462-CFE0-4E5C-8792-BDF4D5B1408A}">
      <dgm:prSet/>
      <dgm:spPr/>
      <dgm:t>
        <a:bodyPr/>
        <a:lstStyle/>
        <a:p>
          <a:endParaRPr lang="zh-CN" altLang="en-US"/>
        </a:p>
      </dgm:t>
    </dgm:pt>
    <dgm:pt modelId="{5DF46820-235A-480C-AA2D-4E4F71936292}">
      <dgm:prSet phldrT="[Text]" custScaleX="198277" custScaleY="127088" custRadScaleRad="224135" custRadScaleInc="-3556"/>
      <dgm:spPr>
        <a:solidFill>
          <a:srgbClr val="00B050"/>
        </a:solidFill>
      </dgm:spPr>
      <dgm:t>
        <a:bodyPr/>
        <a:lstStyle/>
        <a:p>
          <a:endParaRPr lang="zh-CN" altLang="en-US"/>
        </a:p>
      </dgm:t>
    </dgm:pt>
    <dgm:pt modelId="{FA680CE5-A020-428A-823B-A4AE8B212CC4}" type="parTrans" cxnId="{417952E7-8647-4958-B3A7-9815B7050E0B}">
      <dgm:prSet/>
      <dgm:spPr/>
      <dgm:t>
        <a:bodyPr/>
        <a:lstStyle/>
        <a:p>
          <a:endParaRPr lang="zh-CN" altLang="en-US"/>
        </a:p>
      </dgm:t>
    </dgm:pt>
    <dgm:pt modelId="{75D06199-DE4B-450E-AFA6-5179C4145D63}" type="sibTrans" cxnId="{417952E7-8647-4958-B3A7-9815B7050E0B}">
      <dgm:prSet/>
      <dgm:spPr/>
      <dgm:t>
        <a:bodyPr/>
        <a:lstStyle/>
        <a:p>
          <a:endParaRPr lang="zh-CN" altLang="en-US"/>
        </a:p>
      </dgm:t>
    </dgm:pt>
    <dgm:pt modelId="{C54C3136-29A4-43AB-8CB3-B52E0C946D38}">
      <dgm:prSet phldrT="[Text]" custScaleX="198277" custScaleY="127088" custRadScaleRad="224135" custRadScaleInc="-3556"/>
      <dgm:spPr>
        <a:solidFill>
          <a:srgbClr val="00B050"/>
        </a:solidFill>
      </dgm:spPr>
      <dgm:t>
        <a:bodyPr/>
        <a:lstStyle/>
        <a:p>
          <a:endParaRPr lang="zh-CN" altLang="en-US"/>
        </a:p>
      </dgm:t>
    </dgm:pt>
    <dgm:pt modelId="{5C39A618-72B5-4A4C-A1AB-F701CE99A7EE}" type="parTrans" cxnId="{71595776-FB76-4AFA-A5F3-67276F00D9AF}">
      <dgm:prSet/>
      <dgm:spPr/>
      <dgm:t>
        <a:bodyPr/>
        <a:lstStyle/>
        <a:p>
          <a:endParaRPr lang="zh-CN" altLang="en-US"/>
        </a:p>
      </dgm:t>
    </dgm:pt>
    <dgm:pt modelId="{9993880F-A47D-40D2-A500-ADEA0924396F}" type="sibTrans" cxnId="{71595776-FB76-4AFA-A5F3-67276F00D9AF}">
      <dgm:prSet/>
      <dgm:spPr/>
      <dgm:t>
        <a:bodyPr/>
        <a:lstStyle/>
        <a:p>
          <a:endParaRPr lang="zh-CN" altLang="en-US"/>
        </a:p>
      </dgm:t>
    </dgm:pt>
    <dgm:pt modelId="{897DEFCD-B62A-4BF7-AC6A-AC7F12568F3F}">
      <dgm:prSet phldrT="[Text]" custT="1"/>
      <dgm:spPr>
        <a:solidFill>
          <a:srgbClr val="DD6A23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22860" tIns="22860" rIns="22860" bIns="22860" numCol="1" spcCol="1270" anchor="ctr" anchorCtr="0"/>
        <a:lstStyle/>
        <a:p>
          <a:pPr marL="0" lvl="0" indent="0" algn="l" defTabSz="4000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000" b="1" kern="1200" dirty="0">
              <a:solidFill>
                <a:srgbClr val="111111"/>
              </a:solidFill>
              <a:latin typeface="+mn-ea"/>
              <a:ea typeface="+mn-ea"/>
              <a:cs typeface="+mn-cs"/>
            </a:rPr>
            <a:t>虚拟机、存储、网络、其他</a:t>
          </a:r>
          <a:endParaRPr lang="en-US" altLang="zh-CN" sz="1000" b="1" kern="1200" dirty="0">
            <a:solidFill>
              <a:srgbClr val="111111"/>
            </a:solidFill>
            <a:latin typeface="+mn-ea"/>
            <a:ea typeface="+mn-ea"/>
            <a:cs typeface="+mn-cs"/>
          </a:endParaRPr>
        </a:p>
        <a:p>
          <a:pPr marL="0" lvl="0" indent="0" algn="ctr" defTabSz="4000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b="1" kern="1200" dirty="0">
            <a:solidFill>
              <a:srgbClr val="111111"/>
            </a:solidFill>
            <a:latin typeface="Arial"/>
            <a:ea typeface="微软雅黑"/>
            <a:cs typeface="+mn-cs"/>
          </a:endParaRPr>
        </a:p>
      </dgm:t>
    </dgm:pt>
    <dgm:pt modelId="{BA72697F-E45D-4ED4-BD40-1847C2F63728}" type="parTrans" cxnId="{CCA7A36F-891A-4338-8E79-069D61795802}">
      <dgm:prSet/>
      <dgm:spPr/>
      <dgm:t>
        <a:bodyPr/>
        <a:lstStyle/>
        <a:p>
          <a:endParaRPr lang="zh-CN" altLang="en-US"/>
        </a:p>
      </dgm:t>
    </dgm:pt>
    <dgm:pt modelId="{D05A6982-1A79-4E8C-B0BF-8BA9036F9E18}" type="sibTrans" cxnId="{CCA7A36F-891A-4338-8E79-069D61795802}">
      <dgm:prSet/>
      <dgm:spPr/>
      <dgm:t>
        <a:bodyPr/>
        <a:lstStyle/>
        <a:p>
          <a:endParaRPr lang="zh-CN" altLang="en-US"/>
        </a:p>
      </dgm:t>
    </dgm:pt>
    <dgm:pt modelId="{2FAC114B-8AAF-413C-9A3E-25A4AD48D50E}">
      <dgm:prSet phldrT="[Text]" custT="1"/>
      <dgm:spPr>
        <a:solidFill>
          <a:srgbClr val="FFFF00"/>
        </a:solidFill>
      </dgm:spPr>
      <dgm:t>
        <a:bodyPr/>
        <a:lstStyle/>
        <a:p>
          <a:r>
            <a:rPr lang="zh-CN" altLang="en-US" sz="1400" b="1" dirty="0">
              <a:solidFill>
                <a:schemeClr val="tx1"/>
              </a:solidFill>
            </a:rPr>
            <a:t>资源调度与管理</a:t>
          </a:r>
          <a:endParaRPr lang="en-US" sz="1400" b="1" dirty="0">
            <a:solidFill>
              <a:schemeClr val="tx1"/>
            </a:solidFill>
          </a:endParaRPr>
        </a:p>
      </dgm:t>
    </dgm:pt>
    <dgm:pt modelId="{E0F1B859-35C4-4E94-8920-FE1E9CE50FA5}" type="sibTrans" cxnId="{01C204C7-7383-4FEF-8364-DF25ECBF2F44}">
      <dgm:prSet/>
      <dgm:spPr/>
      <dgm:t>
        <a:bodyPr/>
        <a:lstStyle/>
        <a:p>
          <a:endParaRPr lang="zh-CN" altLang="en-US"/>
        </a:p>
      </dgm:t>
    </dgm:pt>
    <dgm:pt modelId="{4083E2BA-E494-4D10-AC33-451877F4547F}" type="parTrans" cxnId="{01C204C7-7383-4FEF-8364-DF25ECBF2F44}">
      <dgm:prSet/>
      <dgm:spPr/>
      <dgm:t>
        <a:bodyPr/>
        <a:lstStyle/>
        <a:p>
          <a:endParaRPr lang="zh-CN" altLang="en-US"/>
        </a:p>
      </dgm:t>
    </dgm:pt>
    <dgm:pt modelId="{36D8CB82-662F-4B32-9599-4B8E9FF4764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000" b="1" dirty="0">
              <a:solidFill>
                <a:schemeClr val="tx1"/>
              </a:solidFill>
              <a:latin typeface="+mn-ea"/>
              <a:ea typeface="+mn-ea"/>
            </a:rPr>
            <a:t> </a:t>
          </a:r>
          <a:r>
            <a:rPr lang="en-US" sz="1000" b="1" dirty="0" err="1">
              <a:solidFill>
                <a:schemeClr val="tx1"/>
              </a:solidFill>
              <a:latin typeface="+mn-ea"/>
              <a:ea typeface="+mn-ea"/>
            </a:rPr>
            <a:t>O</a:t>
          </a:r>
          <a:r>
            <a:rPr lang="en-US" altLang="zh-CN" sz="1000" b="1" dirty="0" err="1">
              <a:solidFill>
                <a:schemeClr val="tx1"/>
              </a:solidFill>
              <a:latin typeface="+mn-ea"/>
              <a:ea typeface="+mn-ea"/>
            </a:rPr>
            <a:t>penDayLight</a:t>
          </a:r>
          <a:endParaRPr lang="en-US" sz="1000" b="1" dirty="0">
            <a:solidFill>
              <a:schemeClr val="tx1"/>
            </a:solidFill>
            <a:latin typeface="+mn-ea"/>
            <a:ea typeface="+mn-ea"/>
          </a:endParaRPr>
        </a:p>
      </dgm:t>
    </dgm:pt>
    <dgm:pt modelId="{B8F91A14-F14B-41C7-A2E5-9B4FD2491573}" type="parTrans" cxnId="{07322559-809D-4875-99E4-5AF1A42E2EF9}">
      <dgm:prSet/>
      <dgm:spPr/>
      <dgm:t>
        <a:bodyPr/>
        <a:lstStyle/>
        <a:p>
          <a:endParaRPr lang="zh-CN" altLang="en-US"/>
        </a:p>
      </dgm:t>
    </dgm:pt>
    <dgm:pt modelId="{CB52819D-042F-42EA-A7F6-EB0C7BCAC84A}" type="sibTrans" cxnId="{07322559-809D-4875-99E4-5AF1A42E2EF9}">
      <dgm:prSet/>
      <dgm:spPr/>
      <dgm:t>
        <a:bodyPr/>
        <a:lstStyle/>
        <a:p>
          <a:endParaRPr lang="zh-CN" altLang="en-US"/>
        </a:p>
      </dgm:t>
    </dgm:pt>
    <dgm:pt modelId="{026F4AA6-9D26-40FF-80C2-7C1A019AAFF0}" type="pres">
      <dgm:prSet presAssocID="{C63BF898-C494-444C-9605-AC6414938E52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F304640E-EB8C-4E24-8A05-32A779F79758}" type="pres">
      <dgm:prSet presAssocID="{8AD6BA40-C0FA-404C-B0DB-EE87581ACAE6}" presName="textCenter" presStyleLbl="node1" presStyleIdx="0" presStyleCnt="15" custLinFactNeighborX="-8641" custLinFactNeighborY="-62494"/>
      <dgm:spPr/>
    </dgm:pt>
    <dgm:pt modelId="{19E73303-B188-4AAD-B8B4-3C98B99A49DF}" type="pres">
      <dgm:prSet presAssocID="{8AD6BA40-C0FA-404C-B0DB-EE87581ACAE6}" presName="cycle_1" presStyleCnt="0"/>
      <dgm:spPr/>
    </dgm:pt>
    <dgm:pt modelId="{207182FC-217C-4D6C-9C33-5925514AE0C1}" type="pres">
      <dgm:prSet presAssocID="{78B2D832-5C89-4376-A08C-72E152159EB9}" presName="childCenter1" presStyleLbl="node1" presStyleIdx="1" presStyleCnt="15" custScaleX="151231" custLinFactNeighborX="76423" custLinFactNeighborY="18947"/>
      <dgm:spPr/>
    </dgm:pt>
    <dgm:pt modelId="{08EDBB00-17D7-46AE-BA92-F646A5AC8D6B}" type="pres">
      <dgm:prSet presAssocID="{CFEC52A1-1848-4586-BA8B-F2C154047D2C}" presName="Name141" presStyleLbl="parChTrans1D3" presStyleIdx="0" presStyleCnt="10"/>
      <dgm:spPr/>
    </dgm:pt>
    <dgm:pt modelId="{850F8826-78C1-4B49-A3A3-E8461F3DDBF9}" type="pres">
      <dgm:prSet presAssocID="{7A58976F-3061-4F78-9BCB-895FDB0640CF}" presName="text1" presStyleLbl="node1" presStyleIdx="2" presStyleCnt="15" custScaleX="302603" custScaleY="217903" custRadScaleRad="384667" custRadScaleInc="276992">
        <dgm:presLayoutVars>
          <dgm:bulletEnabled val="1"/>
        </dgm:presLayoutVars>
      </dgm:prSet>
      <dgm:spPr/>
    </dgm:pt>
    <dgm:pt modelId="{9A86F43E-6D8A-4535-AADC-136737E6D2CD}" type="pres">
      <dgm:prSet presAssocID="{190ECA23-F157-4A26-A11D-7C4D119A152D}" presName="Name141" presStyleLbl="parChTrans1D3" presStyleIdx="1" presStyleCnt="10"/>
      <dgm:spPr/>
    </dgm:pt>
    <dgm:pt modelId="{E3D36E4A-E0FF-4225-B93A-6C38D7BEEE8C}" type="pres">
      <dgm:prSet presAssocID="{8EF6505D-4ECC-4858-B7D2-EA77DD342FBC}" presName="text1" presStyleLbl="node1" presStyleIdx="3" presStyleCnt="15" custScaleX="293062" custScaleY="229865" custRadScaleRad="411640" custRadScaleInc="210580">
        <dgm:presLayoutVars>
          <dgm:bulletEnabled val="1"/>
        </dgm:presLayoutVars>
      </dgm:prSet>
      <dgm:spPr/>
    </dgm:pt>
    <dgm:pt modelId="{CE326461-C94D-4E31-A165-965A1D42FBE6}" type="pres">
      <dgm:prSet presAssocID="{DCA9369A-94A5-4751-A7FE-D157164D125C}" presName="Name141" presStyleLbl="parChTrans1D3" presStyleIdx="2" presStyleCnt="10"/>
      <dgm:spPr/>
    </dgm:pt>
    <dgm:pt modelId="{E63C7078-2260-49AB-B1F2-B09F63A31CC7}" type="pres">
      <dgm:prSet presAssocID="{D1E3DB2B-A6A3-4A97-A704-20F9E306CB06}" presName="text1" presStyleLbl="node1" presStyleIdx="4" presStyleCnt="15" custScaleX="264995" custScaleY="208798" custRadScaleRad="239892" custRadScaleInc="627">
        <dgm:presLayoutVars>
          <dgm:bulletEnabled val="1"/>
        </dgm:presLayoutVars>
      </dgm:prSet>
      <dgm:spPr/>
    </dgm:pt>
    <dgm:pt modelId="{C2AF807A-F123-4EF7-B669-813A9335CE31}" type="pres">
      <dgm:prSet presAssocID="{D15735E6-F549-4398-9360-DB869BDF43B6}" presName="Name144" presStyleLbl="parChTrans1D2" presStyleIdx="0" presStyleCnt="4"/>
      <dgm:spPr/>
    </dgm:pt>
    <dgm:pt modelId="{31286F55-3803-4907-BE24-A9AB26699F60}" type="pres">
      <dgm:prSet presAssocID="{8AD6BA40-C0FA-404C-B0DB-EE87581ACAE6}" presName="cycle_2" presStyleCnt="0"/>
      <dgm:spPr/>
    </dgm:pt>
    <dgm:pt modelId="{8BE1DCAF-0587-47B8-B00C-EAFB706A447A}" type="pres">
      <dgm:prSet presAssocID="{35F7FBA7-D31C-4F9F-85BA-B9E4226F1439}" presName="childCenter2" presStyleLbl="node1" presStyleIdx="5" presStyleCnt="15" custScaleX="221550" custScaleY="131132" custLinFactNeighborX="-55885" custLinFactNeighborY="29822"/>
      <dgm:spPr/>
    </dgm:pt>
    <dgm:pt modelId="{1A59DAF0-DE47-4705-B261-3123E42ADBCF}" type="pres">
      <dgm:prSet presAssocID="{5A28D878-1D9F-4808-83F2-064B85D9035F}" presName="Name218" presStyleLbl="parChTrans1D3" presStyleIdx="3" presStyleCnt="10"/>
      <dgm:spPr/>
    </dgm:pt>
    <dgm:pt modelId="{106FEE4F-C677-4F2C-AE91-BCCA7B91687E}" type="pres">
      <dgm:prSet presAssocID="{FE77BC23-4265-4DEE-B722-E7974F019141}" presName="text2" presStyleLbl="node1" presStyleIdx="6" presStyleCnt="15" custScaleX="226948" custScaleY="91544" custRadScaleRad="152499" custRadScaleInc="336702">
        <dgm:presLayoutVars>
          <dgm:bulletEnabled val="1"/>
        </dgm:presLayoutVars>
      </dgm:prSet>
      <dgm:spPr/>
    </dgm:pt>
    <dgm:pt modelId="{D9D0AD91-25F4-490D-84BD-BF50F2C0FEF6}" type="pres">
      <dgm:prSet presAssocID="{2A0225F7-9F62-4F51-9557-86026686F21D}" presName="Name218" presStyleLbl="parChTrans1D3" presStyleIdx="4" presStyleCnt="10"/>
      <dgm:spPr/>
    </dgm:pt>
    <dgm:pt modelId="{17F0649B-E7B6-4456-923C-F19483077024}" type="pres">
      <dgm:prSet presAssocID="{3BD0ABB4-66B3-482A-AD17-E98E9EEE2D1F}" presName="text2" presStyleLbl="node1" presStyleIdx="7" presStyleCnt="15" custScaleX="175374" custScaleY="108223" custRadScaleRad="187943" custRadScaleInc="325923">
        <dgm:presLayoutVars>
          <dgm:bulletEnabled val="1"/>
        </dgm:presLayoutVars>
      </dgm:prSet>
      <dgm:spPr/>
    </dgm:pt>
    <dgm:pt modelId="{4F314A4D-B1C5-4F22-927E-FCE171C22CC0}" type="pres">
      <dgm:prSet presAssocID="{26B1B2CF-A124-44BF-90AF-A8449BC7C10B}" presName="Name218" presStyleLbl="parChTrans1D3" presStyleIdx="5" presStyleCnt="10"/>
      <dgm:spPr/>
    </dgm:pt>
    <dgm:pt modelId="{7D4202B5-A7F2-432B-A82D-BAED78C14B3D}" type="pres">
      <dgm:prSet presAssocID="{46610311-4148-4FDB-9CC7-AE3F5182DED2}" presName="text2" presStyleLbl="node1" presStyleIdx="8" presStyleCnt="15" custScaleX="241189" custScaleY="105303" custRadScaleRad="279127" custRadScaleInc="275131">
        <dgm:presLayoutVars>
          <dgm:bulletEnabled val="1"/>
        </dgm:presLayoutVars>
      </dgm:prSet>
      <dgm:spPr/>
    </dgm:pt>
    <dgm:pt modelId="{3C0F9CC4-1FDF-464A-BA8A-6D288E0C58DB}" type="pres">
      <dgm:prSet presAssocID="{AF0E0B62-5328-445F-B0EA-D8BEB48AF845}" presName="Name218" presStyleLbl="parChTrans1D3" presStyleIdx="6" presStyleCnt="10"/>
      <dgm:spPr/>
    </dgm:pt>
    <dgm:pt modelId="{AEDB7700-1976-440A-867E-1135F65BE629}" type="pres">
      <dgm:prSet presAssocID="{71726C41-9627-44EC-BE14-5306D9C1A94C}" presName="text2" presStyleLbl="node1" presStyleIdx="9" presStyleCnt="15" custScaleX="239135" custScaleY="118056" custRadScaleRad="275646" custRadScaleInc="219661">
        <dgm:presLayoutVars>
          <dgm:bulletEnabled val="1"/>
        </dgm:presLayoutVars>
      </dgm:prSet>
      <dgm:spPr/>
    </dgm:pt>
    <dgm:pt modelId="{DCF4A5BE-CA95-49A3-AEC3-29801FE08547}" type="pres">
      <dgm:prSet presAssocID="{DEB2EF6C-1B82-4E15-9761-EC570ABBC56E}" presName="Name221" presStyleLbl="parChTrans1D2" presStyleIdx="1" presStyleCnt="4"/>
      <dgm:spPr/>
    </dgm:pt>
    <dgm:pt modelId="{E6CA0942-FAD3-4817-922E-36D9A2FADF2B}" type="pres">
      <dgm:prSet presAssocID="{8AD6BA40-C0FA-404C-B0DB-EE87581ACAE6}" presName="cycle_3" presStyleCnt="0"/>
      <dgm:spPr/>
    </dgm:pt>
    <dgm:pt modelId="{49FC56CC-A903-4593-9ED6-3E6AFCCC089E}" type="pres">
      <dgm:prSet presAssocID="{F26E3743-D553-4CC7-AAF8-D4A0AE4F1371}" presName="childCenter3" presStyleLbl="node1" presStyleIdx="10" presStyleCnt="15" custLinFactNeighborX="-88452" custLinFactNeighborY="-89233"/>
      <dgm:spPr/>
    </dgm:pt>
    <dgm:pt modelId="{FFE262A3-97B1-4089-A6C3-2A977504FEA9}" type="pres">
      <dgm:prSet presAssocID="{F0E9A83B-23E5-4F4F-9CDC-49CADB6FA341}" presName="Name285" presStyleLbl="parChTrans1D3" presStyleIdx="7" presStyleCnt="10"/>
      <dgm:spPr/>
    </dgm:pt>
    <dgm:pt modelId="{1F4DA410-F815-4B1F-ACEC-05D27D61811D}" type="pres">
      <dgm:prSet presAssocID="{936B6F91-0262-4334-BC0D-E9C53A8EE9A1}" presName="text3" presStyleLbl="node1" presStyleIdx="11" presStyleCnt="15" custScaleX="190183" custRadScaleRad="364855" custRadScaleInc="273953">
        <dgm:presLayoutVars>
          <dgm:bulletEnabled val="1"/>
        </dgm:presLayoutVars>
      </dgm:prSet>
      <dgm:spPr/>
    </dgm:pt>
    <dgm:pt modelId="{C96E039C-2CE7-422F-956E-4ADDADF3B7F7}" type="pres">
      <dgm:prSet presAssocID="{41F62547-FE7B-407D-BAA3-A74AF90AC874}" presName="Name285" presStyleLbl="parChTrans1D3" presStyleIdx="8" presStyleCnt="10"/>
      <dgm:spPr/>
    </dgm:pt>
    <dgm:pt modelId="{C4D8419F-55EC-4D90-9AFA-8F3055663973}" type="pres">
      <dgm:prSet presAssocID="{5525EEA7-E173-4921-BB1A-E6C49BBED05B}" presName="text3" presStyleLbl="node1" presStyleIdx="12" presStyleCnt="15" custScaleX="187976" custScaleY="127676" custRadScaleRad="414583" custRadScaleInc="192458">
        <dgm:presLayoutVars>
          <dgm:bulletEnabled val="1"/>
        </dgm:presLayoutVars>
      </dgm:prSet>
      <dgm:spPr/>
    </dgm:pt>
    <dgm:pt modelId="{5AEEA08E-5750-4DCE-8A38-79795A8BF276}" type="pres">
      <dgm:prSet presAssocID="{8A554581-926F-4A55-9F74-B15B8F8405FF}" presName="Name285" presStyleLbl="parChTrans1D3" presStyleIdx="9" presStyleCnt="10"/>
      <dgm:spPr/>
    </dgm:pt>
    <dgm:pt modelId="{C13EF844-B12E-4458-A545-5B2D89FA9495}" type="pres">
      <dgm:prSet presAssocID="{E84EE8B9-88E2-4FF7-BED7-7071A86F4D1A}" presName="text3" presStyleLbl="node1" presStyleIdx="13" presStyleCnt="15" custScaleX="251740" custScaleY="164529" custRadScaleRad="461197" custRadScaleInc="105473">
        <dgm:presLayoutVars>
          <dgm:bulletEnabled val="1"/>
        </dgm:presLayoutVars>
      </dgm:prSet>
      <dgm:spPr>
        <a:xfrm>
          <a:off x="864091" y="360053"/>
          <a:ext cx="1054518" cy="924786"/>
        </a:xfrm>
        <a:prstGeom prst="roundRect">
          <a:avLst/>
        </a:prstGeom>
      </dgm:spPr>
    </dgm:pt>
    <dgm:pt modelId="{2097DAC9-EC79-42AF-9717-AA0E0B69C53D}" type="pres">
      <dgm:prSet presAssocID="{D4BE77F8-1D84-4421-9325-EF136A397CF8}" presName="Name288" presStyleLbl="parChTrans1D2" presStyleIdx="2" presStyleCnt="4"/>
      <dgm:spPr/>
    </dgm:pt>
    <dgm:pt modelId="{888112C9-EFE0-46AF-9178-F65C9476D56D}" type="pres">
      <dgm:prSet presAssocID="{8AD6BA40-C0FA-404C-B0DB-EE87581ACAE6}" presName="cycle_4" presStyleCnt="0"/>
      <dgm:spPr/>
    </dgm:pt>
    <dgm:pt modelId="{32F6776B-EE97-45F8-B60D-006AD4DF31E4}" type="pres">
      <dgm:prSet presAssocID="{2FAC114B-8AAF-413C-9A3E-25A4AD48D50E}" presName="childCenter4" presStyleLbl="node1" presStyleIdx="14" presStyleCnt="15" custScaleX="319558" custLinFactNeighborX="59312" custLinFactNeighborY="-69223"/>
      <dgm:spPr/>
    </dgm:pt>
    <dgm:pt modelId="{A724665D-5F3A-4E71-A98F-B80036245E89}" type="pres">
      <dgm:prSet presAssocID="{4083E2BA-E494-4D10-AC33-451877F4547F}" presName="Name345" presStyleLbl="parChTrans1D2" presStyleIdx="3" presStyleCnt="4"/>
      <dgm:spPr/>
    </dgm:pt>
  </dgm:ptLst>
  <dgm:cxnLst>
    <dgm:cxn modelId="{576D8E00-C106-4FFC-BC39-EA5676DA175E}" type="presOf" srcId="{8AD6BA40-C0FA-404C-B0DB-EE87581ACAE6}" destId="{F304640E-EB8C-4E24-8A05-32A779F79758}" srcOrd="0" destOrd="0" presId="urn:microsoft.com/office/officeart/2008/layout/RadialCluster"/>
    <dgm:cxn modelId="{90076501-E62E-4FED-8485-ED111C7C2452}" srcId="{D1E3DB2B-A6A3-4A97-A704-20F9E306CB06}" destId="{194FB59E-8E49-4778-8997-5502247D8515}" srcOrd="2" destOrd="0" parTransId="{03775BF0-4FE4-43FA-A6B4-5267E71B005C}" sibTransId="{B569BB0F-0C48-4E9A-A478-DD5BED601AC4}"/>
    <dgm:cxn modelId="{38129904-D04E-4FAF-A977-3D7D07F7F998}" srcId="{35F7FBA7-D31C-4F9F-85BA-B9E4226F1439}" destId="{46610311-4148-4FDB-9CC7-AE3F5182DED2}" srcOrd="2" destOrd="0" parTransId="{26B1B2CF-A124-44BF-90AF-A8449BC7C10B}" sibTransId="{13665561-86EA-4D4D-A5D8-BFAC4A0F7CBA}"/>
    <dgm:cxn modelId="{A3240D0B-B7B5-4F73-898B-3B1228F29DEF}" type="presOf" srcId="{D4BE77F8-1D84-4421-9325-EF136A397CF8}" destId="{2097DAC9-EC79-42AF-9717-AA0E0B69C53D}" srcOrd="0" destOrd="0" presId="urn:microsoft.com/office/officeart/2008/layout/RadialCluster"/>
    <dgm:cxn modelId="{0CE12D15-7548-4D9A-BBD2-D1B4DAC872D3}" srcId="{78B2D832-5C89-4376-A08C-72E152159EB9}" destId="{D1E3DB2B-A6A3-4A97-A704-20F9E306CB06}" srcOrd="2" destOrd="0" parTransId="{DCA9369A-94A5-4751-A7FE-D157164D125C}" sibTransId="{30FAC19D-277C-48F0-9EC8-71A64F2A3FAB}"/>
    <dgm:cxn modelId="{0B43921A-36A2-4C42-A444-E27B1A07918E}" type="presOf" srcId="{71726C41-9627-44EC-BE14-5306D9C1A94C}" destId="{AEDB7700-1976-440A-867E-1135F65BE629}" srcOrd="0" destOrd="0" presId="urn:microsoft.com/office/officeart/2008/layout/RadialCluster"/>
    <dgm:cxn modelId="{09E5071F-0160-4E1F-9788-0CABCDB7DD34}" type="presOf" srcId="{26B1B2CF-A124-44BF-90AF-A8449BC7C10B}" destId="{4F314A4D-B1C5-4F22-927E-FCE171C22CC0}" srcOrd="0" destOrd="0" presId="urn:microsoft.com/office/officeart/2008/layout/RadialCluster"/>
    <dgm:cxn modelId="{A3836520-F105-49B3-936F-C20E44D09790}" type="presOf" srcId="{36D8CB82-662F-4B32-9599-4B8E9FF4764A}" destId="{E63C7078-2260-49AB-B1F2-B09F63A31CC7}" srcOrd="0" destOrd="2" presId="urn:microsoft.com/office/officeart/2008/layout/RadialCluster"/>
    <dgm:cxn modelId="{B25F7728-01DB-41D9-8CCF-771E795C49CD}" type="presOf" srcId="{47B31C15-46F1-4D13-8D08-8CE4FC16CC73}" destId="{850F8826-78C1-4B49-A3A3-E8461F3DDBF9}" srcOrd="0" destOrd="1" presId="urn:microsoft.com/office/officeart/2008/layout/RadialCluster"/>
    <dgm:cxn modelId="{E139D229-50D3-4855-9C3A-0B43CEA74289}" type="presOf" srcId="{35F7FBA7-D31C-4F9F-85BA-B9E4226F1439}" destId="{8BE1DCAF-0587-47B8-B00C-EAFB706A447A}" srcOrd="0" destOrd="0" presId="urn:microsoft.com/office/officeart/2008/layout/RadialCluster"/>
    <dgm:cxn modelId="{972FC031-5E10-4EE6-8466-AE8286CBC003}" type="presOf" srcId="{F0E9A83B-23E5-4F4F-9CDC-49CADB6FA341}" destId="{FFE262A3-97B1-4089-A6C3-2A977504FEA9}" srcOrd="0" destOrd="0" presId="urn:microsoft.com/office/officeart/2008/layout/RadialCluster"/>
    <dgm:cxn modelId="{C4C29D32-684F-41E4-9408-C64DCE84C11E}" srcId="{35F7FBA7-D31C-4F9F-85BA-B9E4226F1439}" destId="{FE77BC23-4265-4DEE-B722-E7974F019141}" srcOrd="0" destOrd="0" parTransId="{5A28D878-1D9F-4808-83F2-064B85D9035F}" sibTransId="{F87A08CF-07DE-466B-9E99-193F596E6285}"/>
    <dgm:cxn modelId="{A3802139-8C03-47AB-B7AC-26BDCB583E00}" type="presOf" srcId="{7A58976F-3061-4F78-9BCB-895FDB0640CF}" destId="{850F8826-78C1-4B49-A3A3-E8461F3DDBF9}" srcOrd="0" destOrd="0" presId="urn:microsoft.com/office/officeart/2008/layout/RadialCluster"/>
    <dgm:cxn modelId="{5715AA3C-5FA5-424C-A30F-93C69211B5E3}" srcId="{8EF6505D-4ECC-4858-B7D2-EA77DD342FBC}" destId="{714A6DC2-4519-4889-AB3E-652C96227815}" srcOrd="1" destOrd="0" parTransId="{A2070ECD-FB98-4E2D-8F38-AF5B8D626B4C}" sibTransId="{AC55A931-FBFE-4DBD-BE53-75E0F968CEC1}"/>
    <dgm:cxn modelId="{5C90593D-71B0-49A8-8353-99436A79DA2A}" type="presOf" srcId="{FE77BC23-4265-4DEE-B722-E7974F019141}" destId="{106FEE4F-C677-4F2C-AE91-BCCA7B91687E}" srcOrd="0" destOrd="0" presId="urn:microsoft.com/office/officeart/2008/layout/RadialCluster"/>
    <dgm:cxn modelId="{778AC33E-566D-4621-A256-DB2E3244AC26}" srcId="{F26E3743-D553-4CC7-AAF8-D4A0AE4F1371}" destId="{936B6F91-0262-4334-BC0D-E9C53A8EE9A1}" srcOrd="0" destOrd="0" parTransId="{F0E9A83B-23E5-4F4F-9CDC-49CADB6FA341}" sibTransId="{A8BC92FA-B599-4342-BD60-AE6FCB1E65AE}"/>
    <dgm:cxn modelId="{4156605D-D10D-4CCA-8F6A-760B3AB2F884}" type="presOf" srcId="{5525EEA7-E173-4921-BB1A-E6C49BBED05B}" destId="{C4D8419F-55EC-4D90-9AFA-8F3055663973}" srcOrd="0" destOrd="0" presId="urn:microsoft.com/office/officeart/2008/layout/RadialCluster"/>
    <dgm:cxn modelId="{1741955E-8998-43AF-AF5A-5B218E2DB848}" srcId="{78B2D832-5C89-4376-A08C-72E152159EB9}" destId="{8EF6505D-4ECC-4858-B7D2-EA77DD342FBC}" srcOrd="1" destOrd="0" parTransId="{190ECA23-F157-4A26-A11D-7C4D119A152D}" sibTransId="{9C5339BD-50E7-4F02-8CB9-9780BC170D80}"/>
    <dgm:cxn modelId="{700F745F-AC58-4527-8FCE-E868FC60C891}" type="presOf" srcId="{190ECA23-F157-4A26-A11D-7C4D119A152D}" destId="{9A86F43E-6D8A-4535-AADC-136737E6D2CD}" srcOrd="0" destOrd="0" presId="urn:microsoft.com/office/officeart/2008/layout/RadialCluster"/>
    <dgm:cxn modelId="{025CD961-727D-4D47-A645-1432C87824BE}" srcId="{7A58976F-3061-4F78-9BCB-895FDB0640CF}" destId="{D8AD78F8-80CA-4F89-AE71-4FD9B1543BFD}" srcOrd="1" destOrd="0" parTransId="{ADE0E6AD-8993-4E8B-8FE0-1B125BE94726}" sibTransId="{5D2CE61B-A979-41A1-AFAF-EE75C58AF55D}"/>
    <dgm:cxn modelId="{12FA9462-CFE0-4E5C-8792-BDF4D5B1408A}" srcId="{C63BF898-C494-444C-9605-AC6414938E52}" destId="{739A6E19-A3EB-440A-BCDB-A2DFE55E8CA9}" srcOrd="1" destOrd="0" parTransId="{4CC5EBA4-5D20-4408-A7DD-CDD8446C8BD7}" sibTransId="{1B4770FC-4115-4F5C-B279-0C31A2751857}"/>
    <dgm:cxn modelId="{5B42AD47-40B6-46CF-91D5-CBCEEE11A2BC}" type="presOf" srcId="{936B6F91-0262-4334-BC0D-E9C53A8EE9A1}" destId="{1F4DA410-F815-4B1F-ACEC-05D27D61811D}" srcOrd="0" destOrd="0" presId="urn:microsoft.com/office/officeart/2008/layout/RadialCluster"/>
    <dgm:cxn modelId="{DCFC9C6B-CC5B-424A-A863-002617F0E9BF}" type="presOf" srcId="{F26E3743-D553-4CC7-AAF8-D4A0AE4F1371}" destId="{49FC56CC-A903-4593-9ED6-3E6AFCCC089E}" srcOrd="0" destOrd="0" presId="urn:microsoft.com/office/officeart/2008/layout/RadialCluster"/>
    <dgm:cxn modelId="{CCA7A36F-891A-4338-8E79-069D61795802}" srcId="{E84EE8B9-88E2-4FF7-BED7-7071A86F4D1A}" destId="{897DEFCD-B62A-4BF7-AC6A-AC7F12568F3F}" srcOrd="0" destOrd="0" parTransId="{BA72697F-E45D-4ED4-BD40-1847C2F63728}" sibTransId="{D05A6982-1A79-4E8C-B0BF-8BA9036F9E18}"/>
    <dgm:cxn modelId="{8E141D75-78F7-4FF8-A0ED-A517EC77AD52}" srcId="{35F7FBA7-D31C-4F9F-85BA-B9E4226F1439}" destId="{71726C41-9627-44EC-BE14-5306D9C1A94C}" srcOrd="3" destOrd="0" parTransId="{AF0E0B62-5328-445F-B0EA-D8BEB48AF845}" sibTransId="{77A43BA2-6A99-4B6A-8C0A-668D94EFC707}"/>
    <dgm:cxn modelId="{C4125F55-E6D7-4434-9366-9D0BBA07C281}" type="presOf" srcId="{8A554581-926F-4A55-9F74-B15B8F8405FF}" destId="{5AEEA08E-5750-4DCE-8A38-79795A8BF276}" srcOrd="0" destOrd="0" presId="urn:microsoft.com/office/officeart/2008/layout/RadialCluster"/>
    <dgm:cxn modelId="{71595776-FB76-4AFA-A5F3-67276F00D9AF}" srcId="{739A6E19-A3EB-440A-BCDB-A2DFE55E8CA9}" destId="{C54C3136-29A4-43AB-8CB3-B52E0C946D38}" srcOrd="1" destOrd="0" parTransId="{5C39A618-72B5-4A4C-A1AB-F701CE99A7EE}" sibTransId="{9993880F-A47D-40D2-A500-ADEA0924396F}"/>
    <dgm:cxn modelId="{6938B358-6071-4806-A41B-B6FB1D10B376}" srcId="{8AD6BA40-C0FA-404C-B0DB-EE87581ACAE6}" destId="{78B2D832-5C89-4376-A08C-72E152159EB9}" srcOrd="0" destOrd="0" parTransId="{D15735E6-F549-4398-9360-DB869BDF43B6}" sibTransId="{0D242E4F-09DC-4FEA-80E7-E79FBA131C0B}"/>
    <dgm:cxn modelId="{07322559-809D-4875-99E4-5AF1A42E2EF9}" srcId="{D1E3DB2B-A6A3-4A97-A704-20F9E306CB06}" destId="{36D8CB82-662F-4B32-9599-4B8E9FF4764A}" srcOrd="1" destOrd="0" parTransId="{B8F91A14-F14B-41C7-A2E5-9B4FD2491573}" sibTransId="{CB52819D-042F-42EA-A7F6-EB0C7BCAC84A}"/>
    <dgm:cxn modelId="{C5FB127A-8CFF-44D9-B651-58C570D84819}" type="presOf" srcId="{897DEFCD-B62A-4BF7-AC6A-AC7F12568F3F}" destId="{C13EF844-B12E-4458-A545-5B2D89FA9495}" srcOrd="0" destOrd="1" presId="urn:microsoft.com/office/officeart/2008/layout/RadialCluster"/>
    <dgm:cxn modelId="{6031347F-C18B-4672-BD1D-7C5799B8BED0}" type="presOf" srcId="{5A28D878-1D9F-4808-83F2-064B85D9035F}" destId="{1A59DAF0-DE47-4705-B261-3123E42ADBCF}" srcOrd="0" destOrd="0" presId="urn:microsoft.com/office/officeart/2008/layout/RadialCluster"/>
    <dgm:cxn modelId="{F2124A81-4EAD-4BBB-927F-0F57AF686CF8}" type="presOf" srcId="{8EF6505D-4ECC-4858-B7D2-EA77DD342FBC}" destId="{E3D36E4A-E0FF-4225-B93A-6C38D7BEEE8C}" srcOrd="0" destOrd="0" presId="urn:microsoft.com/office/officeart/2008/layout/RadialCluster"/>
    <dgm:cxn modelId="{F37D6F81-CCF5-47A5-B3FE-3657064C7C9F}" type="presOf" srcId="{FBFFCF86-400F-49D8-BD87-402A0D0BF029}" destId="{E63C7078-2260-49AB-B1F2-B09F63A31CC7}" srcOrd="0" destOrd="1" presId="urn:microsoft.com/office/officeart/2008/layout/RadialCluster"/>
    <dgm:cxn modelId="{427BA986-43BE-4683-BFD2-541F7DBFA304}" srcId="{7A58976F-3061-4F78-9BCB-895FDB0640CF}" destId="{47B31C15-46F1-4D13-8D08-8CE4FC16CC73}" srcOrd="0" destOrd="0" parTransId="{7E1561DC-8C3A-4083-8B77-62D0DDF97CEB}" sibTransId="{9C0677BC-EACD-41F0-B235-1DF45544873F}"/>
    <dgm:cxn modelId="{58A58F89-CC15-4205-B001-49F9F5B1B925}" type="presOf" srcId="{D15735E6-F549-4398-9360-DB869BDF43B6}" destId="{C2AF807A-F123-4EF7-B669-813A9335CE31}" srcOrd="0" destOrd="0" presId="urn:microsoft.com/office/officeart/2008/layout/RadialCluster"/>
    <dgm:cxn modelId="{3314568A-279C-4E7B-AAE2-F7EE4109394B}" type="presOf" srcId="{C63BF898-C494-444C-9605-AC6414938E52}" destId="{026F4AA6-9D26-40FF-80C2-7C1A019AAFF0}" srcOrd="0" destOrd="0" presId="urn:microsoft.com/office/officeart/2008/layout/RadialCluster"/>
    <dgm:cxn modelId="{EF67648F-BE5D-473F-9D85-46B33B0FFF42}" srcId="{8AD6BA40-C0FA-404C-B0DB-EE87581ACAE6}" destId="{35F7FBA7-D31C-4F9F-85BA-B9E4226F1439}" srcOrd="1" destOrd="0" parTransId="{DEB2EF6C-1B82-4E15-9761-EC570ABBC56E}" sibTransId="{A7846A41-A318-4090-8B3A-D0520DC35E80}"/>
    <dgm:cxn modelId="{51684290-90ED-48B5-9E41-7D1160766280}" srcId="{8EF6505D-4ECC-4858-B7D2-EA77DD342FBC}" destId="{DD3D81DB-73F1-409A-8A24-8935F9E0C47D}" srcOrd="0" destOrd="0" parTransId="{362BF37C-2958-4FD6-B15A-7326A4CD836A}" sibTransId="{CA043702-012F-4D12-9C59-4AB1E982FCC1}"/>
    <dgm:cxn modelId="{B04DD891-A953-42F2-B228-8EB1E42AF90E}" type="presOf" srcId="{2FAC114B-8AAF-413C-9A3E-25A4AD48D50E}" destId="{32F6776B-EE97-45F8-B60D-006AD4DF31E4}" srcOrd="0" destOrd="0" presId="urn:microsoft.com/office/officeart/2008/layout/RadialCluster"/>
    <dgm:cxn modelId="{3DE5CC93-B0DC-4C1C-82B2-FDEA42B4C227}" type="presOf" srcId="{714A6DC2-4519-4889-AB3E-652C96227815}" destId="{E3D36E4A-E0FF-4225-B93A-6C38D7BEEE8C}" srcOrd="0" destOrd="2" presId="urn:microsoft.com/office/officeart/2008/layout/RadialCluster"/>
    <dgm:cxn modelId="{B8BFBC9A-1ECB-42A7-91FE-BA371DF5E1A0}" type="presOf" srcId="{CFEC52A1-1848-4586-BA8B-F2C154047D2C}" destId="{08EDBB00-17D7-46AE-BA92-F646A5AC8D6B}" srcOrd="0" destOrd="0" presId="urn:microsoft.com/office/officeart/2008/layout/RadialCluster"/>
    <dgm:cxn modelId="{55936C9B-8393-4708-8B28-6DA1C6E3038F}" type="presOf" srcId="{AF0E0B62-5328-445F-B0EA-D8BEB48AF845}" destId="{3C0F9CC4-1FDF-464A-BA8A-6D288E0C58DB}" srcOrd="0" destOrd="0" presId="urn:microsoft.com/office/officeart/2008/layout/RadialCluster"/>
    <dgm:cxn modelId="{85B7B3A1-0740-4DD6-B13F-BC769C86578B}" srcId="{F26E3743-D553-4CC7-AAF8-D4A0AE4F1371}" destId="{5525EEA7-E173-4921-BB1A-E6C49BBED05B}" srcOrd="1" destOrd="0" parTransId="{41F62547-FE7B-407D-BAA3-A74AF90AC874}" sibTransId="{E9A32C21-8E33-4078-84A7-1A2387C40412}"/>
    <dgm:cxn modelId="{9B0333A6-ED04-4924-BBD1-5B48F78CCC48}" type="presOf" srcId="{D1E3DB2B-A6A3-4A97-A704-20F9E306CB06}" destId="{E63C7078-2260-49AB-B1F2-B09F63A31CC7}" srcOrd="0" destOrd="0" presId="urn:microsoft.com/office/officeart/2008/layout/RadialCluster"/>
    <dgm:cxn modelId="{A088D2A6-B7BC-493F-876F-E46AE1C83D62}" type="presOf" srcId="{DD3D81DB-73F1-409A-8A24-8935F9E0C47D}" destId="{E3D36E4A-E0FF-4225-B93A-6C38D7BEEE8C}" srcOrd="0" destOrd="1" presId="urn:microsoft.com/office/officeart/2008/layout/RadialCluster"/>
    <dgm:cxn modelId="{9DD7BBB7-AC64-4BB1-BCF0-D65A788DEE4C}" type="presOf" srcId="{D8AD78F8-80CA-4F89-AE71-4FD9B1543BFD}" destId="{850F8826-78C1-4B49-A3A3-E8461F3DDBF9}" srcOrd="0" destOrd="2" presId="urn:microsoft.com/office/officeart/2008/layout/RadialCluster"/>
    <dgm:cxn modelId="{20EF2DBB-1FF5-4B39-B53F-72C3736A06DC}" srcId="{D1E3DB2B-A6A3-4A97-A704-20F9E306CB06}" destId="{FBFFCF86-400F-49D8-BD87-402A0D0BF029}" srcOrd="0" destOrd="0" parTransId="{31EF6C91-AE16-4DE2-945C-3107221DC893}" sibTransId="{B2E31D92-B2F3-420F-807E-11C477161BCE}"/>
    <dgm:cxn modelId="{DB0A4AC1-2E27-4E6D-97C3-2BA484C160F8}" srcId="{F26E3743-D553-4CC7-AAF8-D4A0AE4F1371}" destId="{E84EE8B9-88E2-4FF7-BED7-7071A86F4D1A}" srcOrd="2" destOrd="0" parTransId="{8A554581-926F-4A55-9F74-B15B8F8405FF}" sibTransId="{E647C5C0-F5E5-46CB-B322-4975E9FB234F}"/>
    <dgm:cxn modelId="{9CA0B2C3-1870-4BAD-A94C-E93246942CC5}" type="presOf" srcId="{E84EE8B9-88E2-4FF7-BED7-7071A86F4D1A}" destId="{C13EF844-B12E-4458-A545-5B2D89FA9495}" srcOrd="0" destOrd="0" presId="urn:microsoft.com/office/officeart/2008/layout/RadialCluster"/>
    <dgm:cxn modelId="{01C204C7-7383-4FEF-8364-DF25ECBF2F44}" srcId="{8AD6BA40-C0FA-404C-B0DB-EE87581ACAE6}" destId="{2FAC114B-8AAF-413C-9A3E-25A4AD48D50E}" srcOrd="3" destOrd="0" parTransId="{4083E2BA-E494-4D10-AC33-451877F4547F}" sibTransId="{E0F1B859-35C4-4E94-8920-FE1E9CE50FA5}"/>
    <dgm:cxn modelId="{DE09AFC7-BDA9-41AB-9308-E98847D9E708}" type="presOf" srcId="{DCA9369A-94A5-4751-A7FE-D157164D125C}" destId="{CE326461-C94D-4E31-A165-965A1D42FBE6}" srcOrd="0" destOrd="0" presId="urn:microsoft.com/office/officeart/2008/layout/RadialCluster"/>
    <dgm:cxn modelId="{EFF8DFC7-8DB4-423C-A569-86F560A38458}" type="presOf" srcId="{E72D1AAF-2B1F-4814-BBAC-1C366677621D}" destId="{E3D36E4A-E0FF-4225-B93A-6C38D7BEEE8C}" srcOrd="0" destOrd="3" presId="urn:microsoft.com/office/officeart/2008/layout/RadialCluster"/>
    <dgm:cxn modelId="{1C5756D2-4E80-4F60-BD3D-D2A32956A927}" type="presOf" srcId="{41F62547-FE7B-407D-BAA3-A74AF90AC874}" destId="{C96E039C-2CE7-422F-956E-4ADDADF3B7F7}" srcOrd="0" destOrd="0" presId="urn:microsoft.com/office/officeart/2008/layout/RadialCluster"/>
    <dgm:cxn modelId="{596BC3D2-4538-4DF9-B759-77C9674E2314}" type="presOf" srcId="{DEB2EF6C-1B82-4E15-9761-EC570ABBC56E}" destId="{DCF4A5BE-CA95-49A3-AEC3-29801FE08547}" srcOrd="0" destOrd="0" presId="urn:microsoft.com/office/officeart/2008/layout/RadialCluster"/>
    <dgm:cxn modelId="{45BD3DD3-16DC-472B-B16C-0CDEC09C7E9F}" type="presOf" srcId="{4083E2BA-E494-4D10-AC33-451877F4547F}" destId="{A724665D-5F3A-4E71-A98F-B80036245E89}" srcOrd="0" destOrd="0" presId="urn:microsoft.com/office/officeart/2008/layout/RadialCluster"/>
    <dgm:cxn modelId="{6272C6D5-1CB8-46A6-B0A0-DE8CB210D304}" type="presOf" srcId="{2A0225F7-9F62-4F51-9557-86026686F21D}" destId="{D9D0AD91-25F4-490D-84BD-BF50F2C0FEF6}" srcOrd="0" destOrd="0" presId="urn:microsoft.com/office/officeart/2008/layout/RadialCluster"/>
    <dgm:cxn modelId="{93E2D5E6-C8CC-4062-A647-94877A0B5945}" type="presOf" srcId="{46610311-4148-4FDB-9CC7-AE3F5182DED2}" destId="{7D4202B5-A7F2-432B-A82D-BAED78C14B3D}" srcOrd="0" destOrd="0" presId="urn:microsoft.com/office/officeart/2008/layout/RadialCluster"/>
    <dgm:cxn modelId="{FF234FE7-D131-4F87-AC07-A63E2DD6BB62}" type="presOf" srcId="{78B2D832-5C89-4376-A08C-72E152159EB9}" destId="{207182FC-217C-4D6C-9C33-5925514AE0C1}" srcOrd="0" destOrd="0" presId="urn:microsoft.com/office/officeart/2008/layout/RadialCluster"/>
    <dgm:cxn modelId="{417952E7-8647-4958-B3A7-9815B7050E0B}" srcId="{739A6E19-A3EB-440A-BCDB-A2DFE55E8CA9}" destId="{5DF46820-235A-480C-AA2D-4E4F71936292}" srcOrd="0" destOrd="0" parTransId="{FA680CE5-A020-428A-823B-A4AE8B212CC4}" sibTransId="{75D06199-DE4B-450E-AFA6-5179C4145D63}"/>
    <dgm:cxn modelId="{0831F6EB-6ADC-4B01-8F88-BEF324A23224}" srcId="{35F7FBA7-D31C-4F9F-85BA-B9E4226F1439}" destId="{3BD0ABB4-66B3-482A-AD17-E98E9EEE2D1F}" srcOrd="1" destOrd="0" parTransId="{2A0225F7-9F62-4F51-9557-86026686F21D}" sibTransId="{37BB8EE4-52FE-47CB-BD55-63777185A108}"/>
    <dgm:cxn modelId="{FD6B10ED-5843-4758-BB1B-E40A864FDEE8}" type="presOf" srcId="{194FB59E-8E49-4778-8997-5502247D8515}" destId="{E63C7078-2260-49AB-B1F2-B09F63A31CC7}" srcOrd="0" destOrd="3" presId="urn:microsoft.com/office/officeart/2008/layout/RadialCluster"/>
    <dgm:cxn modelId="{E41EA7EE-A915-4766-BF52-E59ADD46E603}" type="presOf" srcId="{6C31FE66-FD86-4E69-B5DE-AE9E4A9C088D}" destId="{850F8826-78C1-4B49-A3A3-E8461F3DDBF9}" srcOrd="0" destOrd="3" presId="urn:microsoft.com/office/officeart/2008/layout/RadialCluster"/>
    <dgm:cxn modelId="{5A5407EF-8A66-455F-95D6-A2575D7480B3}" srcId="{7A58976F-3061-4F78-9BCB-895FDB0640CF}" destId="{6C31FE66-FD86-4E69-B5DE-AE9E4A9C088D}" srcOrd="2" destOrd="0" parTransId="{4E6C145C-F238-4027-B0B7-6C635EAEA697}" sibTransId="{816F6281-1B9F-494A-AEC4-8ABFA64AC239}"/>
    <dgm:cxn modelId="{6795F1EF-7546-4FD9-8D3E-ED21622BC897}" srcId="{78B2D832-5C89-4376-A08C-72E152159EB9}" destId="{7A58976F-3061-4F78-9BCB-895FDB0640CF}" srcOrd="0" destOrd="0" parTransId="{CFEC52A1-1848-4586-BA8B-F2C154047D2C}" sibTransId="{667A24CD-BD1A-4E83-B3A5-105272A2857B}"/>
    <dgm:cxn modelId="{46B70EF8-A412-44A9-B36F-C38EF576CE8C}" srcId="{C63BF898-C494-444C-9605-AC6414938E52}" destId="{8AD6BA40-C0FA-404C-B0DB-EE87581ACAE6}" srcOrd="0" destOrd="0" parTransId="{C001441B-A0D5-436E-BE67-A6709256310A}" sibTransId="{7E315F7F-A75A-4267-AADC-9C6F8F4B1586}"/>
    <dgm:cxn modelId="{DBE412F8-764A-455C-856C-3D34F0F01295}" srcId="{8AD6BA40-C0FA-404C-B0DB-EE87581ACAE6}" destId="{F26E3743-D553-4CC7-AAF8-D4A0AE4F1371}" srcOrd="2" destOrd="0" parTransId="{D4BE77F8-1D84-4421-9325-EF136A397CF8}" sibTransId="{A31DBF0F-AABE-4178-8C4A-0E36270944E6}"/>
    <dgm:cxn modelId="{09B118FD-EBA6-4A62-974C-9768062C9720}" type="presOf" srcId="{3BD0ABB4-66B3-482A-AD17-E98E9EEE2D1F}" destId="{17F0649B-E7B6-4456-923C-F19483077024}" srcOrd="0" destOrd="0" presId="urn:microsoft.com/office/officeart/2008/layout/RadialCluster"/>
    <dgm:cxn modelId="{566F81FD-EC39-40AE-BA1E-2C0CE33DAB07}" srcId="{8EF6505D-4ECC-4858-B7D2-EA77DD342FBC}" destId="{E72D1AAF-2B1F-4814-BBAC-1C366677621D}" srcOrd="2" destOrd="0" parTransId="{ACBD67C9-D27B-4667-A692-E1ED8F186788}" sibTransId="{87DE8F16-E810-4397-AAFE-7877B0CCA53A}"/>
    <dgm:cxn modelId="{D123102A-7923-442A-8380-55D962D8D1AC}" type="presParOf" srcId="{026F4AA6-9D26-40FF-80C2-7C1A019AAFF0}" destId="{F304640E-EB8C-4E24-8A05-32A779F79758}" srcOrd="0" destOrd="0" presId="urn:microsoft.com/office/officeart/2008/layout/RadialCluster"/>
    <dgm:cxn modelId="{59EBDF5A-C837-40D8-B482-2C154838DB79}" type="presParOf" srcId="{026F4AA6-9D26-40FF-80C2-7C1A019AAFF0}" destId="{19E73303-B188-4AAD-B8B4-3C98B99A49DF}" srcOrd="1" destOrd="0" presId="urn:microsoft.com/office/officeart/2008/layout/RadialCluster"/>
    <dgm:cxn modelId="{78F9F6B8-BD25-4CE8-9100-056E38E73FFF}" type="presParOf" srcId="{19E73303-B188-4AAD-B8B4-3C98B99A49DF}" destId="{207182FC-217C-4D6C-9C33-5925514AE0C1}" srcOrd="0" destOrd="0" presId="urn:microsoft.com/office/officeart/2008/layout/RadialCluster"/>
    <dgm:cxn modelId="{25CC70CE-11F6-4A46-AA93-5B8C139631EA}" type="presParOf" srcId="{19E73303-B188-4AAD-B8B4-3C98B99A49DF}" destId="{08EDBB00-17D7-46AE-BA92-F646A5AC8D6B}" srcOrd="1" destOrd="0" presId="urn:microsoft.com/office/officeart/2008/layout/RadialCluster"/>
    <dgm:cxn modelId="{6E3B9397-6987-4001-8A01-BA306BD5DBE0}" type="presParOf" srcId="{19E73303-B188-4AAD-B8B4-3C98B99A49DF}" destId="{850F8826-78C1-4B49-A3A3-E8461F3DDBF9}" srcOrd="2" destOrd="0" presId="urn:microsoft.com/office/officeart/2008/layout/RadialCluster"/>
    <dgm:cxn modelId="{56656E28-3C4D-4A2C-BC4B-1C58FBA123EB}" type="presParOf" srcId="{19E73303-B188-4AAD-B8B4-3C98B99A49DF}" destId="{9A86F43E-6D8A-4535-AADC-136737E6D2CD}" srcOrd="3" destOrd="0" presId="urn:microsoft.com/office/officeart/2008/layout/RadialCluster"/>
    <dgm:cxn modelId="{997DE488-F3E9-4A6C-B14B-3074DE567E1A}" type="presParOf" srcId="{19E73303-B188-4AAD-B8B4-3C98B99A49DF}" destId="{E3D36E4A-E0FF-4225-B93A-6C38D7BEEE8C}" srcOrd="4" destOrd="0" presId="urn:microsoft.com/office/officeart/2008/layout/RadialCluster"/>
    <dgm:cxn modelId="{82B0519E-C413-4F3B-A500-4BB20DC51A64}" type="presParOf" srcId="{19E73303-B188-4AAD-B8B4-3C98B99A49DF}" destId="{CE326461-C94D-4E31-A165-965A1D42FBE6}" srcOrd="5" destOrd="0" presId="urn:microsoft.com/office/officeart/2008/layout/RadialCluster"/>
    <dgm:cxn modelId="{9A9F6EE7-696E-44C8-B812-39D04F37D00F}" type="presParOf" srcId="{19E73303-B188-4AAD-B8B4-3C98B99A49DF}" destId="{E63C7078-2260-49AB-B1F2-B09F63A31CC7}" srcOrd="6" destOrd="0" presId="urn:microsoft.com/office/officeart/2008/layout/RadialCluster"/>
    <dgm:cxn modelId="{22AF5AE6-9A2E-4A44-B0E6-191EA98BB8BA}" type="presParOf" srcId="{026F4AA6-9D26-40FF-80C2-7C1A019AAFF0}" destId="{C2AF807A-F123-4EF7-B669-813A9335CE31}" srcOrd="2" destOrd="0" presId="urn:microsoft.com/office/officeart/2008/layout/RadialCluster"/>
    <dgm:cxn modelId="{61A3B2C5-173B-4C6E-A9F0-75DAFBE17DEE}" type="presParOf" srcId="{026F4AA6-9D26-40FF-80C2-7C1A019AAFF0}" destId="{31286F55-3803-4907-BE24-A9AB26699F60}" srcOrd="3" destOrd="0" presId="urn:microsoft.com/office/officeart/2008/layout/RadialCluster"/>
    <dgm:cxn modelId="{38BDA77E-6177-464D-BE13-21C9C3C83A6D}" type="presParOf" srcId="{31286F55-3803-4907-BE24-A9AB26699F60}" destId="{8BE1DCAF-0587-47B8-B00C-EAFB706A447A}" srcOrd="0" destOrd="0" presId="urn:microsoft.com/office/officeart/2008/layout/RadialCluster"/>
    <dgm:cxn modelId="{75617C6C-EE00-4656-94A7-8D3F50B36C79}" type="presParOf" srcId="{31286F55-3803-4907-BE24-A9AB26699F60}" destId="{1A59DAF0-DE47-4705-B261-3123E42ADBCF}" srcOrd="1" destOrd="0" presId="urn:microsoft.com/office/officeart/2008/layout/RadialCluster"/>
    <dgm:cxn modelId="{38CD1734-2E58-48B8-9D57-8D1B9DC9AF78}" type="presParOf" srcId="{31286F55-3803-4907-BE24-A9AB26699F60}" destId="{106FEE4F-C677-4F2C-AE91-BCCA7B91687E}" srcOrd="2" destOrd="0" presId="urn:microsoft.com/office/officeart/2008/layout/RadialCluster"/>
    <dgm:cxn modelId="{641DFCA1-CF0C-4857-864E-16511E9DEF1C}" type="presParOf" srcId="{31286F55-3803-4907-BE24-A9AB26699F60}" destId="{D9D0AD91-25F4-490D-84BD-BF50F2C0FEF6}" srcOrd="3" destOrd="0" presId="urn:microsoft.com/office/officeart/2008/layout/RadialCluster"/>
    <dgm:cxn modelId="{19FB5016-3D1E-44F4-8015-324CECEF30C1}" type="presParOf" srcId="{31286F55-3803-4907-BE24-A9AB26699F60}" destId="{17F0649B-E7B6-4456-923C-F19483077024}" srcOrd="4" destOrd="0" presId="urn:microsoft.com/office/officeart/2008/layout/RadialCluster"/>
    <dgm:cxn modelId="{B76D8F6A-476D-4E49-9BF6-C1810E7327EF}" type="presParOf" srcId="{31286F55-3803-4907-BE24-A9AB26699F60}" destId="{4F314A4D-B1C5-4F22-927E-FCE171C22CC0}" srcOrd="5" destOrd="0" presId="urn:microsoft.com/office/officeart/2008/layout/RadialCluster"/>
    <dgm:cxn modelId="{5F0B07AB-9BBC-4354-81BE-0551F1CF66B3}" type="presParOf" srcId="{31286F55-3803-4907-BE24-A9AB26699F60}" destId="{7D4202B5-A7F2-432B-A82D-BAED78C14B3D}" srcOrd="6" destOrd="0" presId="urn:microsoft.com/office/officeart/2008/layout/RadialCluster"/>
    <dgm:cxn modelId="{89911A78-0350-4209-8552-0373B7BA2B2F}" type="presParOf" srcId="{31286F55-3803-4907-BE24-A9AB26699F60}" destId="{3C0F9CC4-1FDF-464A-BA8A-6D288E0C58DB}" srcOrd="7" destOrd="0" presId="urn:microsoft.com/office/officeart/2008/layout/RadialCluster"/>
    <dgm:cxn modelId="{DC0F5FAE-3C3F-4771-9679-0D729835343F}" type="presParOf" srcId="{31286F55-3803-4907-BE24-A9AB26699F60}" destId="{AEDB7700-1976-440A-867E-1135F65BE629}" srcOrd="8" destOrd="0" presId="urn:microsoft.com/office/officeart/2008/layout/RadialCluster"/>
    <dgm:cxn modelId="{27D5F373-1DA5-4723-AFCE-925C30C7F57D}" type="presParOf" srcId="{026F4AA6-9D26-40FF-80C2-7C1A019AAFF0}" destId="{DCF4A5BE-CA95-49A3-AEC3-29801FE08547}" srcOrd="4" destOrd="0" presId="urn:microsoft.com/office/officeart/2008/layout/RadialCluster"/>
    <dgm:cxn modelId="{0556B4A6-4B7B-41FE-A52E-7A328C12BDC1}" type="presParOf" srcId="{026F4AA6-9D26-40FF-80C2-7C1A019AAFF0}" destId="{E6CA0942-FAD3-4817-922E-36D9A2FADF2B}" srcOrd="5" destOrd="0" presId="urn:microsoft.com/office/officeart/2008/layout/RadialCluster"/>
    <dgm:cxn modelId="{17EE0F37-5DF1-4601-8422-1E0563D4DE8C}" type="presParOf" srcId="{E6CA0942-FAD3-4817-922E-36D9A2FADF2B}" destId="{49FC56CC-A903-4593-9ED6-3E6AFCCC089E}" srcOrd="0" destOrd="0" presId="urn:microsoft.com/office/officeart/2008/layout/RadialCluster"/>
    <dgm:cxn modelId="{1FDD10DF-1EF2-435F-A7AF-0575375FBFA8}" type="presParOf" srcId="{E6CA0942-FAD3-4817-922E-36D9A2FADF2B}" destId="{FFE262A3-97B1-4089-A6C3-2A977504FEA9}" srcOrd="1" destOrd="0" presId="urn:microsoft.com/office/officeart/2008/layout/RadialCluster"/>
    <dgm:cxn modelId="{48A5651A-ED71-48D9-9675-92EFB31F5E87}" type="presParOf" srcId="{E6CA0942-FAD3-4817-922E-36D9A2FADF2B}" destId="{1F4DA410-F815-4B1F-ACEC-05D27D61811D}" srcOrd="2" destOrd="0" presId="urn:microsoft.com/office/officeart/2008/layout/RadialCluster"/>
    <dgm:cxn modelId="{B306E5CD-0728-4E19-8CA2-D7C864CD7238}" type="presParOf" srcId="{E6CA0942-FAD3-4817-922E-36D9A2FADF2B}" destId="{C96E039C-2CE7-422F-956E-4ADDADF3B7F7}" srcOrd="3" destOrd="0" presId="urn:microsoft.com/office/officeart/2008/layout/RadialCluster"/>
    <dgm:cxn modelId="{A42C4B3A-E406-4CED-9B2A-020374C65425}" type="presParOf" srcId="{E6CA0942-FAD3-4817-922E-36D9A2FADF2B}" destId="{C4D8419F-55EC-4D90-9AFA-8F3055663973}" srcOrd="4" destOrd="0" presId="urn:microsoft.com/office/officeart/2008/layout/RadialCluster"/>
    <dgm:cxn modelId="{7DD5867E-ED80-43E8-8454-5B602B4546A6}" type="presParOf" srcId="{E6CA0942-FAD3-4817-922E-36D9A2FADF2B}" destId="{5AEEA08E-5750-4DCE-8A38-79795A8BF276}" srcOrd="5" destOrd="0" presId="urn:microsoft.com/office/officeart/2008/layout/RadialCluster"/>
    <dgm:cxn modelId="{5F3C93E7-D83B-4A18-8E20-B27E3AE52871}" type="presParOf" srcId="{E6CA0942-FAD3-4817-922E-36D9A2FADF2B}" destId="{C13EF844-B12E-4458-A545-5B2D89FA9495}" srcOrd="6" destOrd="0" presId="urn:microsoft.com/office/officeart/2008/layout/RadialCluster"/>
    <dgm:cxn modelId="{98CEE4EB-70D9-49C6-9F21-8CB40D9ED2C9}" type="presParOf" srcId="{026F4AA6-9D26-40FF-80C2-7C1A019AAFF0}" destId="{2097DAC9-EC79-42AF-9717-AA0E0B69C53D}" srcOrd="6" destOrd="0" presId="urn:microsoft.com/office/officeart/2008/layout/RadialCluster"/>
    <dgm:cxn modelId="{7F6FA605-29E6-42F6-BAE2-5F3BCD761ACF}" type="presParOf" srcId="{026F4AA6-9D26-40FF-80C2-7C1A019AAFF0}" destId="{888112C9-EFE0-46AF-9178-F65C9476D56D}" srcOrd="7" destOrd="0" presId="urn:microsoft.com/office/officeart/2008/layout/RadialCluster"/>
    <dgm:cxn modelId="{60E9FAD9-28A0-4E38-B8F5-8BF9C9774F71}" type="presParOf" srcId="{888112C9-EFE0-46AF-9178-F65C9476D56D}" destId="{32F6776B-EE97-45F8-B60D-006AD4DF31E4}" srcOrd="0" destOrd="0" presId="urn:microsoft.com/office/officeart/2008/layout/RadialCluster"/>
    <dgm:cxn modelId="{BBD4A452-5F55-410C-A67B-F693485E2CBB}" type="presParOf" srcId="{026F4AA6-9D26-40FF-80C2-7C1A019AAFF0}" destId="{A724665D-5F3A-4E71-A98F-B80036245E89}" srcOrd="8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24665D-5F3A-4E71-A98F-B80036245E89}">
      <dsp:nvSpPr>
        <dsp:cNvPr id="0" name=""/>
        <dsp:cNvSpPr/>
      </dsp:nvSpPr>
      <dsp:spPr>
        <a:xfrm rot="16240857">
          <a:off x="3791371" y="1020270"/>
          <a:ext cx="33312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312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97DAC9-EC79-42AF-9717-AA0E0B69C53D}">
      <dsp:nvSpPr>
        <dsp:cNvPr id="0" name=""/>
        <dsp:cNvSpPr/>
      </dsp:nvSpPr>
      <dsp:spPr>
        <a:xfrm rot="10760973">
          <a:off x="2973892" y="1599519"/>
          <a:ext cx="57241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72419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F4A5BE-CA95-49A3-AEC3-29801FE08547}">
      <dsp:nvSpPr>
        <dsp:cNvPr id="0" name=""/>
        <dsp:cNvSpPr/>
      </dsp:nvSpPr>
      <dsp:spPr>
        <a:xfrm rot="5325642">
          <a:off x="3797180" y="2162806"/>
          <a:ext cx="33263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2639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AF807A-F123-4EF7-B669-813A9335CE31}">
      <dsp:nvSpPr>
        <dsp:cNvPr id="0" name=""/>
        <dsp:cNvSpPr/>
      </dsp:nvSpPr>
      <dsp:spPr>
        <a:xfrm rot="36560">
          <a:off x="4355981" y="1598730"/>
          <a:ext cx="51721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1721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04640E-EB8C-4E24-8A05-32A779F79758}">
      <dsp:nvSpPr>
        <dsp:cNvPr id="0" name=""/>
        <dsp:cNvSpPr/>
      </dsp:nvSpPr>
      <dsp:spPr>
        <a:xfrm>
          <a:off x="3546293" y="1186822"/>
          <a:ext cx="809703" cy="809703"/>
        </a:xfrm>
        <a:prstGeom prst="roundRect">
          <a:avLst/>
        </a:prstGeom>
        <a:solidFill>
          <a:srgbClr val="5C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资源池管理</a:t>
          </a:r>
          <a:endParaRPr lang="en-US" sz="1600" kern="1200" dirty="0"/>
        </a:p>
      </dsp:txBody>
      <dsp:txXfrm>
        <a:off x="3585819" y="1226348"/>
        <a:ext cx="730651" cy="730651"/>
      </dsp:txXfrm>
    </dsp:sp>
    <dsp:sp modelId="{207182FC-217C-4D6C-9C33-5925514AE0C1}">
      <dsp:nvSpPr>
        <dsp:cNvPr id="0" name=""/>
        <dsp:cNvSpPr/>
      </dsp:nvSpPr>
      <dsp:spPr>
        <a:xfrm>
          <a:off x="4873183" y="1334592"/>
          <a:ext cx="820429" cy="542501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API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(SDK)</a:t>
          </a:r>
        </a:p>
      </dsp:txBody>
      <dsp:txXfrm>
        <a:off x="4899666" y="1361075"/>
        <a:ext cx="767463" cy="489535"/>
      </dsp:txXfrm>
    </dsp:sp>
    <dsp:sp modelId="{08EDBB00-17D7-46AE-BA92-F646A5AC8D6B}">
      <dsp:nvSpPr>
        <dsp:cNvPr id="0" name=""/>
        <dsp:cNvSpPr/>
      </dsp:nvSpPr>
      <dsp:spPr>
        <a:xfrm rot="305464">
          <a:off x="5692482" y="1667828"/>
          <a:ext cx="57334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73344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0F8826-78C1-4B49-A3A3-E8461F3DDBF9}">
      <dsp:nvSpPr>
        <dsp:cNvPr id="0" name=""/>
        <dsp:cNvSpPr/>
      </dsp:nvSpPr>
      <dsp:spPr>
        <a:xfrm>
          <a:off x="6264695" y="1175331"/>
          <a:ext cx="1641624" cy="1182125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000" b="1" kern="1200" dirty="0">
              <a:solidFill>
                <a:schemeClr val="tx1"/>
              </a:solidFill>
              <a:latin typeface="+mn-ea"/>
              <a:ea typeface="+mn-ea"/>
            </a:rPr>
            <a:t>Magnum</a:t>
          </a:r>
          <a:r>
            <a:rPr lang="zh-CN" altLang="en-US" sz="1000" b="1" kern="1200" dirty="0">
              <a:solidFill>
                <a:schemeClr val="tx1"/>
              </a:solidFill>
              <a:latin typeface="+mn-ea"/>
              <a:ea typeface="+mn-ea"/>
            </a:rPr>
            <a:t>网管</a:t>
          </a:r>
          <a:endParaRPr 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1" kern="1200" dirty="0">
              <a:solidFill>
                <a:schemeClr val="tx1"/>
              </a:solidFill>
              <a:latin typeface="+mn-ea"/>
              <a:ea typeface="+mn-ea"/>
            </a:rPr>
            <a:t> IPX/EXE IP</a:t>
          </a:r>
          <a:r>
            <a:rPr lang="zh-CN" altLang="en-US" sz="1000" b="1" kern="1200" dirty="0">
              <a:solidFill>
                <a:schemeClr val="tx1"/>
              </a:solidFill>
              <a:latin typeface="+mn-ea"/>
              <a:ea typeface="+mn-ea"/>
            </a:rPr>
            <a:t>矩阵</a:t>
          </a:r>
          <a:endParaRPr lang="en-US" sz="1000" b="1" kern="1200" dirty="0">
            <a:solidFill>
              <a:schemeClr val="tx1"/>
            </a:solidFill>
            <a:latin typeface="+mn-ea"/>
            <a:ea typeface="+mn-ea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1" kern="1200" dirty="0">
              <a:solidFill>
                <a:schemeClr val="tx1"/>
              </a:solidFill>
              <a:latin typeface="+mn-ea"/>
              <a:ea typeface="+mn-ea"/>
            </a:rPr>
            <a:t>  IPG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1" kern="1200" dirty="0">
              <a:solidFill>
                <a:schemeClr val="tx1"/>
              </a:solidFill>
              <a:latin typeface="+mn-ea"/>
              <a:ea typeface="+mn-ea"/>
            </a:rPr>
            <a:t>  </a:t>
          </a:r>
          <a:r>
            <a:rPr lang="zh-CN" altLang="en-US" sz="1000" b="1" kern="1200" dirty="0">
              <a:solidFill>
                <a:schemeClr val="tx1"/>
              </a:solidFill>
              <a:latin typeface="+mn-ea"/>
              <a:ea typeface="+mn-ea"/>
            </a:rPr>
            <a:t>其他设备</a:t>
          </a:r>
          <a:endParaRPr lang="en-US" sz="1000" b="1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6322402" y="1233038"/>
        <a:ext cx="1526210" cy="1066711"/>
      </dsp:txXfrm>
    </dsp:sp>
    <dsp:sp modelId="{9A86F43E-6D8A-4535-AADC-136737E6D2CD}">
      <dsp:nvSpPr>
        <dsp:cNvPr id="0" name=""/>
        <dsp:cNvSpPr/>
      </dsp:nvSpPr>
      <dsp:spPr>
        <a:xfrm rot="2944192">
          <a:off x="5350088" y="2246290"/>
          <a:ext cx="97734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77346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D36E4A-E0FF-4225-B93A-6C38D7BEEE8C}">
      <dsp:nvSpPr>
        <dsp:cNvPr id="0" name=""/>
        <dsp:cNvSpPr/>
      </dsp:nvSpPr>
      <dsp:spPr>
        <a:xfrm>
          <a:off x="5904653" y="2615487"/>
          <a:ext cx="1589864" cy="1247019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b="1" kern="1200" dirty="0">
              <a:solidFill>
                <a:schemeClr val="tx1"/>
              </a:solidFill>
            </a:rPr>
            <a:t>其他系统与设备</a:t>
          </a:r>
          <a:endParaRPr lang="en-US" sz="1000" b="1" kern="1200" dirty="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000" b="1" kern="1200" dirty="0">
              <a:solidFill>
                <a:schemeClr val="tx1"/>
              </a:solidFill>
            </a:rPr>
            <a:t>编解码器</a:t>
          </a:r>
          <a:endParaRPr lang="en-US" sz="1000" b="1" kern="1200" dirty="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000" b="1" kern="1200" dirty="0">
              <a:solidFill>
                <a:schemeClr val="tx1"/>
              </a:solidFill>
            </a:rPr>
            <a:t>视频服务器</a:t>
          </a:r>
          <a:endParaRPr lang="en-US" sz="1000" b="1" kern="1200" dirty="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zh-CN" altLang="en-US" sz="1000" b="1" kern="1200" dirty="0">
              <a:solidFill>
                <a:schemeClr val="tx1"/>
              </a:solidFill>
            </a:rPr>
            <a:t>收录系统</a:t>
          </a:r>
          <a:endParaRPr lang="en-US" sz="1000" b="1" kern="1200" dirty="0">
            <a:solidFill>
              <a:schemeClr val="tx1"/>
            </a:solidFill>
          </a:endParaRPr>
        </a:p>
      </dsp:txBody>
      <dsp:txXfrm>
        <a:off x="5965527" y="2676361"/>
        <a:ext cx="1468116" cy="1125271"/>
      </dsp:txXfrm>
    </dsp:sp>
    <dsp:sp modelId="{CE326461-C94D-4E31-A165-965A1D42FBE6}">
      <dsp:nvSpPr>
        <dsp:cNvPr id="0" name=""/>
        <dsp:cNvSpPr/>
      </dsp:nvSpPr>
      <dsp:spPr>
        <a:xfrm rot="17904922">
          <a:off x="5376921" y="1245261"/>
          <a:ext cx="20313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3136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3C7078-2260-49AB-B1F2-B09F63A31CC7}">
      <dsp:nvSpPr>
        <dsp:cNvPr id="0" name=""/>
        <dsp:cNvSpPr/>
      </dsp:nvSpPr>
      <dsp:spPr>
        <a:xfrm>
          <a:off x="5114450" y="23198"/>
          <a:ext cx="1437600" cy="1132731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000" b="1" kern="1200" dirty="0">
              <a:solidFill>
                <a:schemeClr val="tx1"/>
              </a:solidFill>
              <a:latin typeface="+mn-ea"/>
              <a:ea typeface="+mn-ea"/>
            </a:rPr>
            <a:t>SDN</a:t>
          </a:r>
          <a:r>
            <a:rPr lang="zh-CN" altLang="en-US" sz="1000" b="1" kern="1200" dirty="0">
              <a:solidFill>
                <a:schemeClr val="tx1"/>
              </a:solidFill>
              <a:latin typeface="+mn-ea"/>
              <a:ea typeface="+mn-ea"/>
            </a:rPr>
            <a:t>控制与调度</a:t>
          </a:r>
          <a:endParaRPr lang="en-US" sz="1000" b="1" kern="1200" dirty="0">
            <a:solidFill>
              <a:schemeClr val="tx1"/>
            </a:solidFill>
            <a:latin typeface="+mn-ea"/>
            <a:ea typeface="+mn-ea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1" kern="1200" dirty="0">
              <a:solidFill>
                <a:schemeClr val="tx1"/>
              </a:solidFill>
              <a:latin typeface="+mn-ea"/>
              <a:ea typeface="+mn-ea"/>
            </a:rPr>
            <a:t> </a:t>
          </a:r>
          <a:r>
            <a:rPr lang="en-US" sz="1000" b="1" kern="1200" dirty="0" err="1">
              <a:solidFill>
                <a:schemeClr val="tx1"/>
              </a:solidFill>
              <a:latin typeface="+mn-ea"/>
              <a:ea typeface="+mn-ea"/>
            </a:rPr>
            <a:t>O</a:t>
          </a:r>
          <a:r>
            <a:rPr lang="en-US" altLang="zh-CN" sz="1000" b="1" kern="1200" dirty="0" err="1">
              <a:solidFill>
                <a:schemeClr val="tx1"/>
              </a:solidFill>
              <a:latin typeface="+mn-ea"/>
              <a:ea typeface="+mn-ea"/>
            </a:rPr>
            <a:t>penflow</a:t>
          </a:r>
          <a:r>
            <a:rPr lang="en-US" altLang="zh-CN" sz="1000" b="1" kern="1200" dirty="0">
              <a:solidFill>
                <a:schemeClr val="tx1"/>
              </a:solidFill>
              <a:latin typeface="+mn-ea"/>
              <a:ea typeface="+mn-ea"/>
            </a:rPr>
            <a:t> </a:t>
          </a:r>
          <a:r>
            <a:rPr lang="zh-CN" altLang="en-US" sz="1000" b="1" kern="1200" dirty="0">
              <a:solidFill>
                <a:schemeClr val="tx1"/>
              </a:solidFill>
              <a:latin typeface="+mn-ea"/>
              <a:ea typeface="+mn-ea"/>
            </a:rPr>
            <a:t>控制</a:t>
          </a:r>
          <a:endParaRPr lang="en-US" sz="1000" b="1" kern="1200" dirty="0">
            <a:solidFill>
              <a:schemeClr val="tx1"/>
            </a:solidFill>
            <a:latin typeface="+mn-ea"/>
            <a:ea typeface="+mn-ea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1" kern="1200" dirty="0">
              <a:solidFill>
                <a:schemeClr val="tx1"/>
              </a:solidFill>
              <a:latin typeface="+mn-ea"/>
              <a:ea typeface="+mn-ea"/>
            </a:rPr>
            <a:t> </a:t>
          </a:r>
          <a:r>
            <a:rPr lang="en-US" sz="1000" b="1" kern="1200" dirty="0" err="1">
              <a:solidFill>
                <a:schemeClr val="tx1"/>
              </a:solidFill>
              <a:latin typeface="+mn-ea"/>
              <a:ea typeface="+mn-ea"/>
            </a:rPr>
            <a:t>O</a:t>
          </a:r>
          <a:r>
            <a:rPr lang="en-US" altLang="zh-CN" sz="1000" b="1" kern="1200" dirty="0" err="1">
              <a:solidFill>
                <a:schemeClr val="tx1"/>
              </a:solidFill>
              <a:latin typeface="+mn-ea"/>
              <a:ea typeface="+mn-ea"/>
            </a:rPr>
            <a:t>penDayLight</a:t>
          </a:r>
          <a:endParaRPr lang="en-US" sz="1000" b="1" kern="1200" dirty="0">
            <a:solidFill>
              <a:schemeClr val="tx1"/>
            </a:solidFill>
            <a:latin typeface="+mn-ea"/>
            <a:ea typeface="+mn-ea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1" kern="1200" dirty="0">
              <a:solidFill>
                <a:schemeClr val="tx1"/>
              </a:solidFill>
              <a:latin typeface="+mn-ea"/>
              <a:ea typeface="+mn-ea"/>
            </a:rPr>
            <a:t> </a:t>
          </a:r>
          <a:r>
            <a:rPr lang="en-US" sz="1000" b="1" kern="1200" dirty="0" err="1">
              <a:solidFill>
                <a:schemeClr val="tx1"/>
              </a:solidFill>
              <a:latin typeface="+mn-ea"/>
              <a:ea typeface="+mn-ea"/>
            </a:rPr>
            <a:t>SDNj</a:t>
          </a:r>
          <a:r>
            <a:rPr lang="zh-CN" altLang="en-US" sz="1000" b="1" kern="1200" dirty="0">
              <a:solidFill>
                <a:schemeClr val="tx1"/>
              </a:solidFill>
              <a:latin typeface="+mn-ea"/>
              <a:ea typeface="+mn-ea"/>
            </a:rPr>
            <a:t>交换机</a:t>
          </a:r>
          <a:endParaRPr lang="en-US" sz="1000" b="1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5169745" y="78493"/>
        <a:ext cx="1327010" cy="1022141"/>
      </dsp:txXfrm>
    </dsp:sp>
    <dsp:sp modelId="{8BE1DCAF-0587-47B8-B00C-EAFB706A447A}">
      <dsp:nvSpPr>
        <dsp:cNvPr id="0" name=""/>
        <dsp:cNvSpPr/>
      </dsp:nvSpPr>
      <dsp:spPr>
        <a:xfrm>
          <a:off x="3525627" y="2329087"/>
          <a:ext cx="894390" cy="529376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1" kern="1200" dirty="0"/>
            <a:t>资产管理</a:t>
          </a:r>
          <a:endParaRPr lang="en-US" sz="1400" b="1" kern="1200" dirty="0"/>
        </a:p>
      </dsp:txBody>
      <dsp:txXfrm>
        <a:off x="3551469" y="2354929"/>
        <a:ext cx="842706" cy="477692"/>
      </dsp:txXfrm>
    </dsp:sp>
    <dsp:sp modelId="{1A59DAF0-DE47-4705-B261-3123E42ADBCF}">
      <dsp:nvSpPr>
        <dsp:cNvPr id="0" name=""/>
        <dsp:cNvSpPr/>
      </dsp:nvSpPr>
      <dsp:spPr>
        <a:xfrm rot="2147055">
          <a:off x="4282372" y="3037072"/>
          <a:ext cx="61090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0907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6FEE4F-C677-4F2C-AE91-BCCA7B91687E}">
      <dsp:nvSpPr>
        <dsp:cNvPr id="0" name=""/>
        <dsp:cNvSpPr/>
      </dsp:nvSpPr>
      <dsp:spPr>
        <a:xfrm>
          <a:off x="4633879" y="3215681"/>
          <a:ext cx="916182" cy="369560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b="1" kern="1200" dirty="0">
              <a:solidFill>
                <a:schemeClr val="tx1"/>
              </a:solidFill>
            </a:rPr>
            <a:t>其他设备</a:t>
          </a:r>
          <a:endParaRPr lang="en-US" sz="1000" b="1" kern="1200" dirty="0">
            <a:solidFill>
              <a:schemeClr val="tx1"/>
            </a:solidFill>
          </a:endParaRPr>
        </a:p>
      </dsp:txBody>
      <dsp:txXfrm>
        <a:off x="4651919" y="3233721"/>
        <a:ext cx="880102" cy="333480"/>
      </dsp:txXfrm>
    </dsp:sp>
    <dsp:sp modelId="{D9D0AD91-25F4-490D-84BD-BF50F2C0FEF6}">
      <dsp:nvSpPr>
        <dsp:cNvPr id="0" name=""/>
        <dsp:cNvSpPr/>
      </dsp:nvSpPr>
      <dsp:spPr>
        <a:xfrm rot="5177102">
          <a:off x="3822623" y="3037069"/>
          <a:ext cx="35796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57964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F0649B-E7B6-4456-923C-F19483077024}">
      <dsp:nvSpPr>
        <dsp:cNvPr id="0" name=""/>
        <dsp:cNvSpPr/>
      </dsp:nvSpPr>
      <dsp:spPr>
        <a:xfrm>
          <a:off x="3673396" y="3215675"/>
          <a:ext cx="707979" cy="436893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tx1"/>
              </a:solidFill>
            </a:rPr>
            <a:t>F</a:t>
          </a:r>
          <a:r>
            <a:rPr lang="en-US" altLang="zh-CN" sz="1100" b="1" kern="1200" dirty="0">
              <a:solidFill>
                <a:schemeClr val="tx1"/>
              </a:solidFill>
            </a:rPr>
            <a:t>lyaway</a:t>
          </a:r>
          <a:endParaRPr lang="en-US" sz="1100" b="1" kern="1200" dirty="0">
            <a:solidFill>
              <a:schemeClr val="tx1"/>
            </a:solidFill>
          </a:endParaRPr>
        </a:p>
      </dsp:txBody>
      <dsp:txXfrm>
        <a:off x="3694723" y="3237002"/>
        <a:ext cx="665325" cy="394239"/>
      </dsp:txXfrm>
    </dsp:sp>
    <dsp:sp modelId="{4F314A4D-B1C5-4F22-927E-FCE171C22CC0}">
      <dsp:nvSpPr>
        <dsp:cNvPr id="0" name=""/>
        <dsp:cNvSpPr/>
      </dsp:nvSpPr>
      <dsp:spPr>
        <a:xfrm rot="8501186">
          <a:off x="3123693" y="3037070"/>
          <a:ext cx="57618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76186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4202B5-A7F2-432B-A82D-BAED78C14B3D}">
      <dsp:nvSpPr>
        <dsp:cNvPr id="0" name=""/>
        <dsp:cNvSpPr/>
      </dsp:nvSpPr>
      <dsp:spPr>
        <a:xfrm>
          <a:off x="2429896" y="3215678"/>
          <a:ext cx="973672" cy="425105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b="1" kern="1200" dirty="0">
              <a:solidFill>
                <a:schemeClr val="tx1"/>
              </a:solidFill>
              <a:latin typeface="+mn-ea"/>
              <a:ea typeface="+mn-ea"/>
            </a:rPr>
            <a:t>转播车系统</a:t>
          </a:r>
          <a:endParaRPr lang="en-US" sz="1000" b="1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2450648" y="3236430"/>
        <a:ext cx="932168" cy="383601"/>
      </dsp:txXfrm>
    </dsp:sp>
    <dsp:sp modelId="{3C0F9CC4-1FDF-464A-BA8A-6D288E0C58DB}">
      <dsp:nvSpPr>
        <dsp:cNvPr id="0" name=""/>
        <dsp:cNvSpPr/>
      </dsp:nvSpPr>
      <dsp:spPr>
        <a:xfrm rot="10680726">
          <a:off x="3087110" y="2616904"/>
          <a:ext cx="43864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38649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DB7700-1976-440A-867E-1135F65BE629}">
      <dsp:nvSpPr>
        <dsp:cNvPr id="0" name=""/>
        <dsp:cNvSpPr/>
      </dsp:nvSpPr>
      <dsp:spPr>
        <a:xfrm>
          <a:off x="2121861" y="2402972"/>
          <a:ext cx="965380" cy="476588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b="1" kern="1200" dirty="0">
              <a:solidFill>
                <a:schemeClr val="tx1"/>
              </a:solidFill>
              <a:latin typeface="+mn-ea"/>
              <a:ea typeface="+mn-ea"/>
            </a:rPr>
            <a:t>演播室</a:t>
          </a:r>
          <a:endParaRPr lang="en-US" altLang="zh-CN" sz="1000" b="1" kern="1200" dirty="0">
            <a:solidFill>
              <a:schemeClr val="tx1"/>
            </a:solidFill>
            <a:latin typeface="+mn-ea"/>
            <a:ea typeface="+mn-ea"/>
          </a:endParaRP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b="1" kern="1200" dirty="0">
              <a:solidFill>
                <a:schemeClr val="tx1"/>
              </a:solidFill>
              <a:latin typeface="+mn-ea"/>
              <a:ea typeface="+mn-ea"/>
            </a:rPr>
            <a:t>系统</a:t>
          </a:r>
          <a:endParaRPr lang="en-US" sz="1000" b="1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2145126" y="2426237"/>
        <a:ext cx="918850" cy="430058"/>
      </dsp:txXfrm>
    </dsp:sp>
    <dsp:sp modelId="{49FC56CC-A903-4593-9ED6-3E6AFCCC089E}">
      <dsp:nvSpPr>
        <dsp:cNvPr id="0" name=""/>
        <dsp:cNvSpPr/>
      </dsp:nvSpPr>
      <dsp:spPr>
        <a:xfrm>
          <a:off x="2431409" y="1334597"/>
          <a:ext cx="542501" cy="542501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API</a:t>
          </a:r>
          <a:r>
            <a:rPr lang="en-US" sz="2500" kern="1200" dirty="0"/>
            <a:t> </a:t>
          </a:r>
        </a:p>
      </dsp:txBody>
      <dsp:txXfrm>
        <a:off x="2457892" y="1361080"/>
        <a:ext cx="489535" cy="489535"/>
      </dsp:txXfrm>
    </dsp:sp>
    <dsp:sp modelId="{FFE262A3-97B1-4089-A6C3-2A977504FEA9}">
      <dsp:nvSpPr>
        <dsp:cNvPr id="0" name=""/>
        <dsp:cNvSpPr/>
      </dsp:nvSpPr>
      <dsp:spPr>
        <a:xfrm rot="8638039">
          <a:off x="1509306" y="2103060"/>
          <a:ext cx="101964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19641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4DA410-F815-4B1F-ACEC-05D27D61811D}">
      <dsp:nvSpPr>
        <dsp:cNvPr id="0" name=""/>
        <dsp:cNvSpPr/>
      </dsp:nvSpPr>
      <dsp:spPr>
        <a:xfrm>
          <a:off x="718075" y="2402960"/>
          <a:ext cx="1031744" cy="542501"/>
        </a:xfrm>
        <a:prstGeom prst="roundRect">
          <a:avLst/>
        </a:prstGeom>
        <a:solidFill>
          <a:srgbClr val="DD6A2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b="1" kern="1200" dirty="0">
              <a:solidFill>
                <a:schemeClr val="tx1"/>
              </a:solidFill>
            </a:rPr>
            <a:t>微服务模块</a:t>
          </a:r>
          <a:endParaRPr lang="en-US" sz="1000" b="1" kern="1200" dirty="0">
            <a:solidFill>
              <a:schemeClr val="tx1"/>
            </a:solidFill>
          </a:endParaRPr>
        </a:p>
      </dsp:txBody>
      <dsp:txXfrm>
        <a:off x="744558" y="2429443"/>
        <a:ext cx="978778" cy="489535"/>
      </dsp:txXfrm>
    </dsp:sp>
    <dsp:sp modelId="{C96E039C-2CE7-422F-956E-4ADDADF3B7F7}">
      <dsp:nvSpPr>
        <dsp:cNvPr id="0" name=""/>
        <dsp:cNvSpPr/>
      </dsp:nvSpPr>
      <dsp:spPr>
        <a:xfrm rot="10797422">
          <a:off x="1648410" y="1606345"/>
          <a:ext cx="78299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82999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D8419F-55EC-4D90-9AFA-8F3055663973}">
      <dsp:nvSpPr>
        <dsp:cNvPr id="0" name=""/>
        <dsp:cNvSpPr/>
      </dsp:nvSpPr>
      <dsp:spPr>
        <a:xfrm>
          <a:off x="628639" y="1260699"/>
          <a:ext cx="1019771" cy="692643"/>
        </a:xfrm>
        <a:prstGeom prst="roundRect">
          <a:avLst/>
        </a:prstGeom>
        <a:solidFill>
          <a:srgbClr val="DD6A2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b="1" kern="1200" dirty="0">
              <a:solidFill>
                <a:schemeClr val="tx1"/>
              </a:solidFill>
            </a:rPr>
            <a:t>云应用工具</a:t>
          </a:r>
          <a:endParaRPr lang="en-US" sz="1000" b="1" kern="1200" dirty="0">
            <a:solidFill>
              <a:schemeClr val="tx1"/>
            </a:solidFill>
          </a:endParaRPr>
        </a:p>
      </dsp:txBody>
      <dsp:txXfrm>
        <a:off x="662451" y="1294511"/>
        <a:ext cx="952147" cy="625019"/>
      </dsp:txXfrm>
    </dsp:sp>
    <dsp:sp modelId="{5AEEA08E-5750-4DCE-8A38-79795A8BF276}">
      <dsp:nvSpPr>
        <dsp:cNvPr id="0" name=""/>
        <dsp:cNvSpPr/>
      </dsp:nvSpPr>
      <dsp:spPr>
        <a:xfrm rot="12928504">
          <a:off x="1910075" y="1245789"/>
          <a:ext cx="57467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74672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3EF844-B12E-4458-A545-5B2D89FA9495}">
      <dsp:nvSpPr>
        <dsp:cNvPr id="0" name=""/>
        <dsp:cNvSpPr/>
      </dsp:nvSpPr>
      <dsp:spPr>
        <a:xfrm>
          <a:off x="654322" y="186463"/>
          <a:ext cx="1365692" cy="892571"/>
        </a:xfrm>
        <a:prstGeom prst="roundRect">
          <a:avLst/>
        </a:prstGeom>
        <a:solidFill>
          <a:srgbClr val="DD6A23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4000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000" b="1" kern="1200" dirty="0">
              <a:solidFill>
                <a:srgbClr val="111111"/>
              </a:solidFill>
              <a:latin typeface="+mn-ea"/>
              <a:ea typeface="+mn-ea"/>
              <a:cs typeface="+mn-cs"/>
            </a:rPr>
            <a:t>云资源调用：</a:t>
          </a:r>
          <a:endParaRPr lang="en-US" sz="1000" b="1" kern="1200" dirty="0">
            <a:solidFill>
              <a:srgbClr val="111111"/>
            </a:solidFill>
            <a:latin typeface="+mn-ea"/>
            <a:ea typeface="+mn-ea"/>
            <a:cs typeface="+mn-cs"/>
          </a:endParaRPr>
        </a:p>
        <a:p>
          <a:pPr marL="0" lvl="0" indent="0" algn="l" defTabSz="4000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000" b="1" kern="1200" dirty="0">
              <a:solidFill>
                <a:srgbClr val="111111"/>
              </a:solidFill>
              <a:latin typeface="+mn-ea"/>
              <a:ea typeface="+mn-ea"/>
              <a:cs typeface="+mn-cs"/>
            </a:rPr>
            <a:t>虚拟机、存储、网络、其他</a:t>
          </a:r>
          <a:endParaRPr lang="en-US" altLang="zh-CN" sz="1000" b="1" kern="1200" dirty="0">
            <a:solidFill>
              <a:srgbClr val="111111"/>
            </a:solidFill>
            <a:latin typeface="+mn-ea"/>
            <a:ea typeface="+mn-ea"/>
            <a:cs typeface="+mn-cs"/>
          </a:endParaRPr>
        </a:p>
        <a:p>
          <a:pPr marL="0" lvl="0" indent="0" algn="ctr" defTabSz="4000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b="1" kern="1200" dirty="0">
            <a:solidFill>
              <a:srgbClr val="111111"/>
            </a:solidFill>
            <a:latin typeface="Arial"/>
            <a:ea typeface="微软雅黑"/>
            <a:cs typeface="+mn-cs"/>
          </a:endParaRPr>
        </a:p>
      </dsp:txBody>
      <dsp:txXfrm>
        <a:off x="697894" y="230035"/>
        <a:ext cx="1278548" cy="805427"/>
      </dsp:txXfrm>
    </dsp:sp>
    <dsp:sp modelId="{32F6776B-EE97-45F8-B60D-006AD4DF31E4}">
      <dsp:nvSpPr>
        <dsp:cNvPr id="0" name=""/>
        <dsp:cNvSpPr/>
      </dsp:nvSpPr>
      <dsp:spPr>
        <a:xfrm>
          <a:off x="3096336" y="311216"/>
          <a:ext cx="1733605" cy="542501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1" kern="1200" dirty="0">
              <a:solidFill>
                <a:schemeClr val="tx1"/>
              </a:solidFill>
            </a:rPr>
            <a:t>资源调度与管理</a:t>
          </a:r>
          <a:endParaRPr lang="en-US" sz="1400" b="1" kern="1200" dirty="0">
            <a:solidFill>
              <a:schemeClr val="tx1"/>
            </a:solidFill>
          </a:endParaRPr>
        </a:p>
      </dsp:txBody>
      <dsp:txXfrm>
        <a:off x="3122819" y="337699"/>
        <a:ext cx="1680639" cy="4895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Gulim" charset="0"/>
                <a:ea typeface="Gulim" charset="0"/>
                <a:cs typeface="Gulim" charset="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ulim" pitchFamily="34" charset="-127"/>
                <a:ea typeface="Gulim" pitchFamily="34" charset="-127"/>
                <a:cs typeface="+mn-cs"/>
              </a:defRPr>
            </a:lvl1pPr>
          </a:lstStyle>
          <a:p>
            <a:pPr>
              <a:defRPr/>
            </a:pPr>
            <a:fld id="{0854F964-A432-4C98-B30C-37F5E095A269}" type="datetimeFigureOut">
              <a:rPr lang="zh-TW" altLang="en-US"/>
              <a:pPr>
                <a:defRPr/>
              </a:pPr>
              <a:t>2019/8/1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Gulim" charset="0"/>
                <a:ea typeface="Gulim" charset="0"/>
                <a:cs typeface="Gulim" charset="0"/>
              </a:defRPr>
            </a:lvl1pPr>
          </a:lstStyle>
          <a:p>
            <a:pPr>
              <a:defRPr/>
            </a:pP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8337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defRPr sz="1200" b="0">
                <a:latin typeface="Times New Roman" pitchFamily="18" charset="0"/>
                <a:ea typeface="Gulim" pitchFamily="34" charset="-127"/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200" b="0">
                <a:latin typeface="Times New Roman" pitchFamily="18" charset="0"/>
                <a:ea typeface="Gulim" pitchFamily="34" charset="-127"/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/>
              <a:t>마스터 문자열 유형을 편집하려면 누르십시오</a:t>
            </a:r>
            <a:r>
              <a:rPr lang="en-US" altLang="ko-KR" noProof="0"/>
              <a:t>.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세째 수준</a:t>
            </a:r>
          </a:p>
          <a:p>
            <a:pPr lvl="3"/>
            <a:r>
              <a:rPr lang="ko-KR" altLang="en-US" noProof="0"/>
              <a:t>네째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latinLnBrk="1" hangingPunct="1">
              <a:defRPr sz="1200" b="0">
                <a:latin typeface="Times New Roman" pitchFamily="18" charset="0"/>
                <a:ea typeface="Gulim" pitchFamily="34" charset="-127"/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200" b="0">
                <a:latin typeface="Times New Roman" panose="02020603050405020304" pitchFamily="18" charset="0"/>
                <a:ea typeface="Gulim" pitchFamily="34" charset="-127"/>
                <a:cs typeface="+mn-cs"/>
              </a:defRPr>
            </a:lvl1pPr>
          </a:lstStyle>
          <a:p>
            <a:pPr>
              <a:defRPr/>
            </a:pPr>
            <a:fld id="{8EFFD074-6FEF-464D-B55E-7EDFB70656F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8865641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SimSun" panose="02010600030101010101" pitchFamily="2" charset="-122"/>
        <a:cs typeface="宋体" charset="0"/>
      </a:defRPr>
    </a:lvl1pPr>
    <a:lvl2pPr marL="457189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SimSun" panose="02010600030101010101" pitchFamily="2" charset="-122"/>
        <a:cs typeface="宋体" charset="0"/>
      </a:defRPr>
    </a:lvl2pPr>
    <a:lvl3pPr marL="914378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SimSun" panose="02010600030101010101" pitchFamily="2" charset="-122"/>
        <a:cs typeface="宋体" charset="0"/>
      </a:defRPr>
    </a:lvl3pPr>
    <a:lvl4pPr marL="1371566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SimSun" panose="02010600030101010101" pitchFamily="2" charset="-122"/>
        <a:cs typeface="宋体" charset="0"/>
      </a:defRPr>
    </a:lvl4pPr>
    <a:lvl5pPr marL="1828754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SimSun" panose="02010600030101010101" pitchFamily="2" charset="-122"/>
        <a:cs typeface="宋体" charset="0"/>
      </a:defRPr>
    </a:lvl5pPr>
    <a:lvl6pPr marL="2285943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Gulim" panose="020B0600000101010101" pitchFamily="34" charset="-127"/>
                <a:ea typeface="宋体" panose="02010600030101010101" pitchFamily="2" charset="-122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Gulim" panose="020B0600000101010101" pitchFamily="34" charset="-127"/>
                <a:ea typeface="宋体" panose="02010600030101010101" pitchFamily="2" charset="-122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Gulim" panose="020B0600000101010101" pitchFamily="34" charset="-127"/>
                <a:ea typeface="宋体" panose="02010600030101010101" pitchFamily="2" charset="-122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Gulim" panose="020B0600000101010101" pitchFamily="34" charset="-127"/>
                <a:ea typeface="宋体" panose="02010600030101010101" pitchFamily="2" charset="-122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Gulim" panose="020B0600000101010101" pitchFamily="34" charset="-127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Gulim" panose="020B0600000101010101" pitchFamily="34" charset="-127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Gulim" panose="020B0600000101010101" pitchFamily="34" charset="-127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Gulim" panose="020B0600000101010101" pitchFamily="34" charset="-127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Gulim" panose="020B0600000101010101" pitchFamily="34" charset="-127"/>
                <a:ea typeface="宋体" panose="02010600030101010101" pitchFamily="2" charset="-122"/>
              </a:defRPr>
            </a:lvl9pPr>
          </a:lstStyle>
          <a:p>
            <a:fld id="{F9C04985-8E95-461A-AB54-D7F052767512}" type="slidenum">
              <a:rPr lang="en-US" altLang="ko-KR" b="0" smtClean="0">
                <a:solidFill>
                  <a:srgbClr val="000000"/>
                </a:solidFill>
                <a:latin typeface="Times New Roman" panose="02020603050405020304" pitchFamily="18" charset="0"/>
                <a:ea typeface="Gulim" panose="020B0600000101010101" pitchFamily="34" charset="-127"/>
              </a:rPr>
              <a:pPr/>
              <a:t>1</a:t>
            </a:fld>
            <a:endParaRPr lang="en-US" altLang="ko-KR" b="0">
              <a:solidFill>
                <a:srgbClr val="000000"/>
              </a:solidFill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>
              <a:solidFill>
                <a:srgbClr val="003137"/>
              </a:solidFill>
              <a:latin typeface="微软雅黑" panose="020B0503020204020204" pitchFamily="34" charset="-122"/>
              <a:ea typeface="SimSun-ExtB" panose="02010609060101010101" pitchFamily="49" charset="-122"/>
            </a:endParaRPr>
          </a:p>
          <a:p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Gulim" pitchFamily="34" charset="-127"/>
                <a:ea typeface="宋体" panose="02010600030101010101" pitchFamily="2" charset="-122"/>
              </a:defRPr>
            </a:lvl1pPr>
            <a:lvl2pPr marL="742950" indent="-28575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Gulim" pitchFamily="34" charset="-127"/>
                <a:ea typeface="宋体" panose="02010600030101010101" pitchFamily="2" charset="-122"/>
              </a:defRPr>
            </a:lvl2pPr>
            <a:lvl3pPr marL="11430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Gulim" pitchFamily="34" charset="-127"/>
                <a:ea typeface="宋体" panose="02010600030101010101" pitchFamily="2" charset="-122"/>
              </a:defRPr>
            </a:lvl3pPr>
            <a:lvl4pPr marL="16002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Gulim" pitchFamily="34" charset="-127"/>
                <a:ea typeface="宋体" panose="02010600030101010101" pitchFamily="2" charset="-122"/>
              </a:defRPr>
            </a:lvl4pPr>
            <a:lvl5pPr marL="20574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Gulim" pitchFamily="34" charset="-127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ulim" pitchFamily="34" charset="-127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ulim" pitchFamily="34" charset="-127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ulim" pitchFamily="34" charset="-127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ulim" pitchFamily="34" charset="-127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CC533BA-D6E5-4346-9B29-C7FF80926779}" type="slidenum">
              <a:rPr kumimoji="1" lang="en-US" altLang="ko-KR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Gulim" pitchFamily="34" charset="-127"/>
                <a:cs typeface="+mn-cs"/>
              </a:rPr>
              <a:pPr marL="0" marR="0" lvl="0" indent="0" algn="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en-US" altLang="ko-K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Gulim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577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EFFD074-6FEF-464D-B55E-7EDFB70656F9}" type="slidenum">
              <a:rPr lang="en-US" altLang="ko-KR" smtClean="0"/>
              <a:pPr>
                <a:defRPr/>
              </a:pPr>
              <a:t>9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0612644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EFFD074-6FEF-464D-B55E-7EDFB70656F9}" type="slidenum">
              <a:rPr lang="en-US" altLang="ko-KR" smtClean="0"/>
              <a:pPr>
                <a:defRPr/>
              </a:pPr>
              <a:t>10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258169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EFFD074-6FEF-464D-B55E-7EDFB70656F9}" type="slidenum">
              <a:rPr lang="en-US" altLang="ko-KR" smtClean="0"/>
              <a:pPr>
                <a:defRPr/>
              </a:pPr>
              <a:t>12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5746491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EFFD074-6FEF-464D-B55E-7EDFB70656F9}" type="slidenum">
              <a:rPr lang="en-US" altLang="ko-KR" smtClean="0"/>
              <a:pPr>
                <a:defRPr/>
              </a:pPr>
              <a:t>13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434492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EFFD074-6FEF-464D-B55E-7EDFB70656F9}" type="slidenum">
              <a:rPr lang="en-US" altLang="ko-KR" smtClean="0"/>
              <a:pPr>
                <a:defRPr/>
              </a:pPr>
              <a:t>14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07135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&#20840;&#21488;IP&#26550;&#26500;&#26041;&#26696;&#35843;&#30799;.pptx#-1,2,PowerPoint Presentation" TargetMode="External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hyperlink" Target="&#20840;&#21488;IP&#26550;&#26500;&#26041;&#26696;&#35843;&#30799;.pptx#-1,2,PowerPoint Presentation" TargetMode="External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ber 2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7" b="36667"/>
          <a:stretch/>
        </p:blipFill>
        <p:spPr>
          <a:xfrm>
            <a:off x="0" y="365760"/>
            <a:ext cx="9144000" cy="1371600"/>
          </a:xfrm>
          <a:prstGeom prst="rect">
            <a:avLst/>
          </a:prstGeom>
        </p:spPr>
      </p:pic>
      <p:sp>
        <p:nvSpPr>
          <p:cNvPr id="5" name="Title 5"/>
          <p:cNvSpPr>
            <a:spLocks noGrp="1"/>
          </p:cNvSpPr>
          <p:nvPr>
            <p:ph type="ctrTitle"/>
          </p:nvPr>
        </p:nvSpPr>
        <p:spPr>
          <a:xfrm>
            <a:off x="457200" y="1750221"/>
            <a:ext cx="8229600" cy="1278731"/>
          </a:xfrm>
          <a:prstGeom prst="rect">
            <a:avLst/>
          </a:prstGeom>
        </p:spPr>
        <p:txBody>
          <a:bodyPr/>
          <a:lstStyle>
            <a:lvl1pPr marL="0" indent="0" algn="ctr">
              <a:tabLst/>
              <a:defRPr sz="320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sz="2800" dirty="0">
                <a:solidFill>
                  <a:schemeClr val="tx1"/>
                </a:solidFill>
              </a:rPr>
              <a:t>Click to edit Master title style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subTitle" idx="1"/>
          </p:nvPr>
        </p:nvSpPr>
        <p:spPr>
          <a:xfrm>
            <a:off x="457200" y="3257550"/>
            <a:ext cx="8229600" cy="1314450"/>
          </a:xfrm>
        </p:spPr>
        <p:txBody>
          <a:bodyPr anchor="b"/>
          <a:lstStyle>
            <a:lvl1pPr marL="0" indent="0" algn="ctr">
              <a:buNone/>
              <a:defRPr>
                <a:latin typeface="Arial Black" panose="020B0A04020102020204" pitchFamily="34" charset="0"/>
              </a:defRPr>
            </a:lvl1pPr>
          </a:lstStyle>
          <a:p>
            <a:r>
              <a:rPr lang="en-US" sz="2000" dirty="0"/>
              <a:t>Click to edit Master subtitle style</a:t>
            </a:r>
          </a:p>
        </p:txBody>
      </p:sp>
      <p:pic>
        <p:nvPicPr>
          <p:cNvPr id="8" name="Picture 12" descr="C:\Users\222222\Desktop\QQ图片20160503155238.png">
            <a:hlinkClick r:id="rId3" action="ppaction://hlinkpres?slideindex=2&amp;slidetitle=PowerPoint Presentation"/>
          </p:cNvPr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3326"/>
          <a:stretch/>
        </p:blipFill>
        <p:spPr bwMode="auto">
          <a:xfrm>
            <a:off x="7925590" y="44555"/>
            <a:ext cx="1136493" cy="182880"/>
          </a:xfrm>
          <a:prstGeom prst="rect">
            <a:avLst/>
          </a:prstGeom>
          <a:noFill/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</p:pic>
      <p:cxnSp>
        <p:nvCxnSpPr>
          <p:cNvPr id="9" name="Straight Connector 8"/>
          <p:cNvCxnSpPr/>
          <p:nvPr userDrawn="1"/>
        </p:nvCxnSpPr>
        <p:spPr>
          <a:xfrm flipV="1">
            <a:off x="1" y="329186"/>
            <a:ext cx="9150350" cy="16671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 flipV="1">
            <a:off x="1" y="4956049"/>
            <a:ext cx="9150350" cy="6194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灯片编号占位符 4"/>
          <p:cNvSpPr txBox="1">
            <a:spLocks/>
          </p:cNvSpPr>
          <p:nvPr userDrawn="1"/>
        </p:nvSpPr>
        <p:spPr>
          <a:xfrm>
            <a:off x="7543802" y="4941889"/>
            <a:ext cx="1577339" cy="201612"/>
          </a:xfrm>
          <a:prstGeom prst="rect">
            <a:avLst/>
          </a:prstGeom>
        </p:spPr>
        <p:txBody>
          <a:bodyPr vert="horz" wrap="square" lIns="91430" tIns="0" rIns="91430" bIns="0" numCol="1" anchor="b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kumimoji="1" sz="1400" b="1" i="1" kern="12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9pPr>
          </a:lstStyle>
          <a:p>
            <a:r>
              <a:rPr lang="en-US" altLang="zh-CN" sz="12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Simon Tam </a:t>
            </a:r>
            <a:r>
              <a:rPr lang="zh-CN" altLang="en-US" sz="12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谭嘉良</a:t>
            </a:r>
          </a:p>
        </p:txBody>
      </p:sp>
      <p:sp>
        <p:nvSpPr>
          <p:cNvPr id="12" name="TextBox 1"/>
          <p:cNvSpPr txBox="1">
            <a:spLocks noChangeArrowheads="1"/>
          </p:cNvSpPr>
          <p:nvPr userDrawn="1"/>
        </p:nvSpPr>
        <p:spPr bwMode="auto">
          <a:xfrm>
            <a:off x="34927" y="4948238"/>
            <a:ext cx="1184275" cy="21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zh-CN" altLang="en-US" sz="800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rPr>
              <a:t>信赖 </a:t>
            </a:r>
            <a:r>
              <a:rPr lang="en-US" altLang="zh-CN" sz="800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rPr>
              <a:t>• </a:t>
            </a:r>
            <a:r>
              <a:rPr lang="zh-CN" altLang="en-US" sz="800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rPr>
              <a:t>共赢 </a:t>
            </a:r>
            <a:r>
              <a:rPr lang="en-US" altLang="zh-CN" sz="800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rPr>
              <a:t>• </a:t>
            </a:r>
            <a:r>
              <a:rPr lang="zh-CN" altLang="en-US" sz="800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rPr>
              <a:t>超越 </a:t>
            </a:r>
          </a:p>
        </p:txBody>
      </p:sp>
    </p:spTree>
    <p:extLst>
      <p:ext uri="{BB962C8B-B14F-4D97-AF65-F5344CB8AC3E}">
        <p14:creationId xmlns:p14="http://schemas.microsoft.com/office/powerpoint/2010/main" val="395553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95288" y="4839892"/>
            <a:ext cx="2133600" cy="202406"/>
          </a:xfrm>
          <a:prstGeom prst="rect">
            <a:avLst/>
          </a:prstGeom>
        </p:spPr>
        <p:txBody>
          <a:bodyPr/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r>
              <a:rPr lang="en-US" altLang="zh-CN"/>
              <a:t>2012-3-31</a:t>
            </a:r>
            <a:endParaRPr lang="en-US" b="0">
              <a:latin typeface="Arial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6500813" y="4942286"/>
            <a:ext cx="2895600" cy="201215"/>
          </a:xfrm>
          <a:prstGeom prst="rect">
            <a:avLst/>
          </a:prstGeom>
        </p:spPr>
        <p:txBody>
          <a:bodyPr/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615113" y="4839892"/>
            <a:ext cx="2133600" cy="20240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fld id="{F6C23ED4-BEFC-4C81-B4E5-5E2BE81E09D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627848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95288" y="4839892"/>
            <a:ext cx="2133600" cy="202406"/>
          </a:xfrm>
          <a:prstGeom prst="rect">
            <a:avLst/>
          </a:prstGeom>
        </p:spPr>
        <p:txBody>
          <a:bodyPr/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r>
              <a:rPr lang="en-US" altLang="zh-CN"/>
              <a:t>2012-3-31</a:t>
            </a:r>
            <a:endParaRPr lang="en-US" b="0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6500813" y="4942286"/>
            <a:ext cx="2895600" cy="201215"/>
          </a:xfrm>
          <a:prstGeom prst="rect">
            <a:avLst/>
          </a:prstGeom>
        </p:spPr>
        <p:txBody>
          <a:bodyPr/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615113" y="4839892"/>
            <a:ext cx="2133600" cy="20240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fld id="{B853864D-710A-4EFF-8ADF-9D94D5EAD6D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782408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>
                <a:sym typeface="Arial" pitchFamily="34" charset="0"/>
              </a:rPr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95288" y="4839892"/>
            <a:ext cx="2133600" cy="202406"/>
          </a:xfrm>
          <a:prstGeom prst="rect">
            <a:avLst/>
          </a:prstGeom>
        </p:spPr>
        <p:txBody>
          <a:bodyPr/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r>
              <a:rPr lang="en-US" altLang="zh-CN"/>
              <a:t>2012-3-31</a:t>
            </a:r>
            <a:endParaRPr lang="en-US" b="0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6500813" y="4942286"/>
            <a:ext cx="2895600" cy="201215"/>
          </a:xfrm>
          <a:prstGeom prst="rect">
            <a:avLst/>
          </a:prstGeom>
        </p:spPr>
        <p:txBody>
          <a:bodyPr/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615113" y="4839892"/>
            <a:ext cx="2133600" cy="20240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fld id="{2E99E5D5-D31E-49C0-999D-F27B51F5BDB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52455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5288" y="4839892"/>
            <a:ext cx="2133600" cy="202406"/>
          </a:xfrm>
          <a:prstGeom prst="rect">
            <a:avLst/>
          </a:prstGeom>
        </p:spPr>
        <p:txBody>
          <a:bodyPr/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r>
              <a:rPr lang="en-US" altLang="zh-CN"/>
              <a:t>2012-3-31</a:t>
            </a:r>
            <a:endParaRPr lang="en-US" b="0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00813" y="4942286"/>
            <a:ext cx="2895600" cy="201215"/>
          </a:xfrm>
          <a:prstGeom prst="rect">
            <a:avLst/>
          </a:prstGeom>
        </p:spPr>
        <p:txBody>
          <a:bodyPr/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15113" y="4839892"/>
            <a:ext cx="2133600" cy="20240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fld id="{7D8C4331-5E50-40B9-952D-3D4401AB5CF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9877763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3" y="233365"/>
            <a:ext cx="2087563" cy="449818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9" y="233365"/>
            <a:ext cx="6113462" cy="449818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5288" y="4839892"/>
            <a:ext cx="2133600" cy="202406"/>
          </a:xfrm>
          <a:prstGeom prst="rect">
            <a:avLst/>
          </a:prstGeom>
        </p:spPr>
        <p:txBody>
          <a:bodyPr/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r>
              <a:rPr lang="en-US" altLang="zh-CN"/>
              <a:t>2012-3-31</a:t>
            </a:r>
            <a:endParaRPr lang="en-US" b="0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00813" y="4942286"/>
            <a:ext cx="2895600" cy="201215"/>
          </a:xfrm>
          <a:prstGeom prst="rect">
            <a:avLst/>
          </a:prstGeom>
        </p:spPr>
        <p:txBody>
          <a:bodyPr/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15113" y="4839892"/>
            <a:ext cx="2133600" cy="20240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fld id="{A7747099-0B78-472A-AF94-BC196008A25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680630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91" y="233364"/>
            <a:ext cx="8353425" cy="54054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95288" y="4839892"/>
            <a:ext cx="2133600" cy="202406"/>
          </a:xfrm>
          <a:prstGeom prst="rect">
            <a:avLst/>
          </a:prstGeom>
        </p:spPr>
        <p:txBody>
          <a:bodyPr/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r>
              <a:rPr lang="en-US" altLang="zh-CN"/>
              <a:t>2012-3-31</a:t>
            </a:r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500813" y="4942286"/>
            <a:ext cx="2895600" cy="201215"/>
          </a:xfrm>
          <a:prstGeom prst="rect">
            <a:avLst/>
          </a:prstGeom>
        </p:spPr>
        <p:txBody>
          <a:bodyPr/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5966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 descr="新LOGO-A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392217"/>
            <a:ext cx="1285875" cy="416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71552" y="1600202"/>
            <a:ext cx="7343775" cy="378619"/>
          </a:xfrm>
        </p:spPr>
        <p:txBody>
          <a:bodyPr/>
          <a:lstStyle>
            <a:lvl1pPr algn="ctr">
              <a:defRPr sz="2625" b="1">
                <a:solidFill>
                  <a:srgbClr val="FFFF99"/>
                </a:solidFill>
                <a:latin typeface="黑体" pitchFamily="2" charset="-122"/>
              </a:defRPr>
            </a:lvl1pPr>
          </a:lstStyle>
          <a:p>
            <a:r>
              <a:rPr lang="zh-CN" altLang="en-US"/>
              <a:t>总标题字幕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485188" y="4914900"/>
            <a:ext cx="658812" cy="2286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bg1"/>
                </a:solidFill>
                <a:latin typeface="Gulim" pitchFamily="34" charset="-127"/>
              </a:defRPr>
            </a:lvl1pPr>
          </a:lstStyle>
          <a:p>
            <a:pPr>
              <a:defRPr/>
            </a:pPr>
            <a:fld id="{0F9341BA-0AA9-4BD0-994D-E57E44EFDF6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757877450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r>
              <a:rPr lang="en-US" altLang="zh-CN"/>
              <a:t>2012-3-31</a:t>
            </a:r>
            <a:endParaRPr lang="en-US" b="0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00813" y="4942286"/>
            <a:ext cx="2895600" cy="201215"/>
          </a:xfrm>
          <a:prstGeom prst="rect">
            <a:avLst/>
          </a:prstGeom>
        </p:spPr>
        <p:txBody>
          <a:bodyPr/>
          <a:lstStyle>
            <a:lvl1pPr algn="l" eaLnBrk="1" hangingPunct="1"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15113" y="4839892"/>
            <a:ext cx="2133600" cy="201215"/>
          </a:xfrm>
          <a:prstGeom prst="rect">
            <a:avLst/>
          </a:prstGeom>
        </p:spPr>
        <p:txBody>
          <a:bodyPr/>
          <a:lstStyle>
            <a:lvl1pPr algn="l" eaLnBrk="1" hangingPunct="1"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63265816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Black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513399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ber 2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7" b="36667"/>
          <a:stretch/>
        </p:blipFill>
        <p:spPr>
          <a:xfrm>
            <a:off x="0" y="365760"/>
            <a:ext cx="9144000" cy="1371600"/>
          </a:xfrm>
          <a:prstGeom prst="rect">
            <a:avLst/>
          </a:prstGeom>
        </p:spPr>
      </p:pic>
      <p:sp>
        <p:nvSpPr>
          <p:cNvPr id="5" name="Title 5"/>
          <p:cNvSpPr>
            <a:spLocks noGrp="1"/>
          </p:cNvSpPr>
          <p:nvPr>
            <p:ph type="ctrTitle"/>
          </p:nvPr>
        </p:nvSpPr>
        <p:spPr>
          <a:xfrm>
            <a:off x="457200" y="1750221"/>
            <a:ext cx="8229600" cy="1278731"/>
          </a:xfrm>
          <a:prstGeom prst="rect">
            <a:avLst/>
          </a:prstGeom>
        </p:spPr>
        <p:txBody>
          <a:bodyPr/>
          <a:lstStyle>
            <a:lvl1pPr marL="0" indent="0" algn="ctr">
              <a:tabLst/>
              <a:defRPr sz="320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sz="2800" dirty="0">
                <a:solidFill>
                  <a:schemeClr val="tx1"/>
                </a:solidFill>
              </a:rPr>
              <a:t>Click to edit Master title style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subTitle" idx="1"/>
          </p:nvPr>
        </p:nvSpPr>
        <p:spPr>
          <a:xfrm>
            <a:off x="457200" y="3257550"/>
            <a:ext cx="8229600" cy="1314450"/>
          </a:xfrm>
        </p:spPr>
        <p:txBody>
          <a:bodyPr anchor="b"/>
          <a:lstStyle>
            <a:lvl1pPr marL="0" indent="0" algn="ctr">
              <a:buNone/>
              <a:defRPr>
                <a:latin typeface="Arial Black" panose="020B0A04020102020204" pitchFamily="34" charset="0"/>
              </a:defRPr>
            </a:lvl1pPr>
          </a:lstStyle>
          <a:p>
            <a:r>
              <a:rPr lang="en-US" sz="2000" dirty="0"/>
              <a:t>Click to edit Master subtitle style</a:t>
            </a:r>
          </a:p>
        </p:txBody>
      </p:sp>
      <p:pic>
        <p:nvPicPr>
          <p:cNvPr id="8" name="Picture 12" descr="C:\Users\222222\Desktop\QQ图片20160503155238.png">
            <a:hlinkClick r:id="rId3" action="ppaction://hlinkpres?slideindex=2&amp;slidetitle=PowerPoint Presentation"/>
          </p:cNvPr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3326"/>
          <a:stretch/>
        </p:blipFill>
        <p:spPr bwMode="auto">
          <a:xfrm>
            <a:off x="7925590" y="44555"/>
            <a:ext cx="1136493" cy="182880"/>
          </a:xfrm>
          <a:prstGeom prst="rect">
            <a:avLst/>
          </a:prstGeom>
          <a:noFill/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</p:pic>
      <p:cxnSp>
        <p:nvCxnSpPr>
          <p:cNvPr id="9" name="Straight Connector 8"/>
          <p:cNvCxnSpPr/>
          <p:nvPr userDrawn="1"/>
        </p:nvCxnSpPr>
        <p:spPr>
          <a:xfrm flipV="1">
            <a:off x="1" y="329186"/>
            <a:ext cx="9150350" cy="16671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 flipV="1">
            <a:off x="1" y="4956049"/>
            <a:ext cx="9150350" cy="6194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灯片编号占位符 4"/>
          <p:cNvSpPr txBox="1">
            <a:spLocks/>
          </p:cNvSpPr>
          <p:nvPr userDrawn="1"/>
        </p:nvSpPr>
        <p:spPr>
          <a:xfrm>
            <a:off x="7543802" y="4941889"/>
            <a:ext cx="1577339" cy="201612"/>
          </a:xfrm>
          <a:prstGeom prst="rect">
            <a:avLst/>
          </a:prstGeom>
        </p:spPr>
        <p:txBody>
          <a:bodyPr vert="horz" wrap="square" lIns="91430" tIns="0" rIns="91430" bIns="0" numCol="1" anchor="b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kumimoji="1" sz="1400" b="1" i="1" kern="12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9pPr>
          </a:lstStyle>
          <a:p>
            <a:r>
              <a:rPr lang="en-US" altLang="zh-CN" sz="12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Simon Tam </a:t>
            </a:r>
            <a:r>
              <a:rPr lang="zh-CN" altLang="en-US" sz="12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谭嘉良</a:t>
            </a:r>
          </a:p>
        </p:txBody>
      </p:sp>
      <p:sp>
        <p:nvSpPr>
          <p:cNvPr id="12" name="TextBox 1"/>
          <p:cNvSpPr txBox="1">
            <a:spLocks noChangeArrowheads="1"/>
          </p:cNvSpPr>
          <p:nvPr userDrawn="1"/>
        </p:nvSpPr>
        <p:spPr bwMode="auto">
          <a:xfrm>
            <a:off x="34927" y="4948238"/>
            <a:ext cx="1184275" cy="21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zh-CN" altLang="en-US" sz="800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rPr>
              <a:t>信赖 </a:t>
            </a:r>
            <a:r>
              <a:rPr lang="en-US" altLang="zh-CN" sz="800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rPr>
              <a:t>• </a:t>
            </a:r>
            <a:r>
              <a:rPr lang="zh-CN" altLang="en-US" sz="800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rPr>
              <a:t>共赢 </a:t>
            </a:r>
            <a:r>
              <a:rPr lang="en-US" altLang="zh-CN" sz="800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rPr>
              <a:t>• </a:t>
            </a:r>
            <a:r>
              <a:rPr lang="zh-CN" altLang="en-US" sz="800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rPr>
              <a:t>超越 </a:t>
            </a:r>
          </a:p>
        </p:txBody>
      </p:sp>
    </p:spTree>
    <p:extLst>
      <p:ext uri="{BB962C8B-B14F-4D97-AF65-F5344CB8AC3E}">
        <p14:creationId xmlns:p14="http://schemas.microsoft.com/office/powerpoint/2010/main" val="109523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107504" y="457200"/>
            <a:ext cx="8856984" cy="4416552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71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107504" y="457200"/>
            <a:ext cx="8856984" cy="4416552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8673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338328"/>
            <a:ext cx="9144000" cy="4609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4443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338328"/>
            <a:ext cx="9144000" cy="4609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5605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294855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5246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>
          <a:xfrm>
            <a:off x="6500813" y="4942286"/>
            <a:ext cx="2895600" cy="201215"/>
          </a:xfrm>
          <a:prstGeom prst="rect">
            <a:avLst/>
          </a:prstGeom>
        </p:spPr>
        <p:txBody>
          <a:bodyPr/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6615113" y="4839892"/>
            <a:ext cx="2133600" cy="20240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fld id="{EFE23D70-3E81-4724-9B53-ABA70F1EDC4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32978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9" y="897733"/>
            <a:ext cx="4100512" cy="383381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1" y="897733"/>
            <a:ext cx="4100513" cy="383381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0"/>
          </p:nvPr>
        </p:nvSpPr>
        <p:spPr>
          <a:xfrm>
            <a:off x="6500813" y="4942286"/>
            <a:ext cx="2895600" cy="201215"/>
          </a:xfrm>
          <a:prstGeom prst="rect">
            <a:avLst/>
          </a:prstGeom>
        </p:spPr>
        <p:txBody>
          <a:bodyPr/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1"/>
          </p:nvPr>
        </p:nvSpPr>
        <p:spPr>
          <a:xfrm>
            <a:off x="6615113" y="4839892"/>
            <a:ext cx="2133600" cy="20240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fld id="{9A48AA69-5CD5-40C2-9E77-11940D5FE00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090287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6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6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页脚占位符 7"/>
          <p:cNvSpPr>
            <a:spLocks noGrp="1"/>
          </p:cNvSpPr>
          <p:nvPr>
            <p:ph type="ftr" sz="quarter" idx="10"/>
          </p:nvPr>
        </p:nvSpPr>
        <p:spPr>
          <a:xfrm>
            <a:off x="6500813" y="4942286"/>
            <a:ext cx="2895600" cy="201215"/>
          </a:xfrm>
          <a:prstGeom prst="rect">
            <a:avLst/>
          </a:prstGeom>
        </p:spPr>
        <p:txBody>
          <a:bodyPr/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8"/>
          <p:cNvSpPr>
            <a:spLocks noGrp="1"/>
          </p:cNvSpPr>
          <p:nvPr>
            <p:ph type="sldNum" sz="quarter" idx="11"/>
          </p:nvPr>
        </p:nvSpPr>
        <p:spPr>
          <a:xfrm>
            <a:off x="6615113" y="4839892"/>
            <a:ext cx="2133600" cy="20240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fld id="{B63F9C61-2CBC-4365-802E-8524F5CAC9A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858994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6615113" y="4839892"/>
            <a:ext cx="2133600" cy="20240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Gulim" pitchFamily="34" charset="-127"/>
              </a:defRPr>
            </a:lvl1pPr>
          </a:lstStyle>
          <a:p>
            <a:pPr>
              <a:defRPr/>
            </a:pPr>
            <a:fld id="{32BB8950-05B8-44F3-9D2F-9A1164AF369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759199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hyperlink" Target="&#20840;&#21488;IP&#26550;&#26500;&#26041;&#26696;&#35843;&#30799;.pptx#-1,2,&#20027;&#39064;&#21015;&#34920; " TargetMode="Externa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5.xml"/><Relationship Id="rId16" Type="http://schemas.openxmlformats.org/officeDocument/2006/relationships/theme" Target="../theme/theme2.xml"/><Relationship Id="rId20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hyperlink" Target="&#20840;&#21488;IP&#26550;&#26500;&#26041;&#26696;&#35843;&#30799;.pptx#-1,2,&#20027;&#39064;&#21015;&#34920; " TargetMode="External"/><Relationship Id="rId5" Type="http://schemas.openxmlformats.org/officeDocument/2006/relationships/slide" Target="../slides/slide6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" y="0"/>
            <a:ext cx="7991856" cy="374904"/>
          </a:xfrm>
          <a:prstGeom prst="rect">
            <a:avLst/>
          </a:prstGeom>
        </p:spPr>
        <p:txBody>
          <a:bodyPr vert="horz" lIns="91430" tIns="45715" rIns="91430" bIns="45715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504" y="457200"/>
            <a:ext cx="8856984" cy="4416552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1" y="4956049"/>
            <a:ext cx="9150350" cy="6194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灯片编号占位符 4">
            <a:hlinkClick r:id="" action="ppaction://noaction"/>
          </p:cNvPr>
          <p:cNvSpPr txBox="1">
            <a:spLocks/>
          </p:cNvSpPr>
          <p:nvPr userDrawn="1"/>
        </p:nvSpPr>
        <p:spPr>
          <a:xfrm>
            <a:off x="7543802" y="4941889"/>
            <a:ext cx="1577339" cy="201612"/>
          </a:xfrm>
          <a:prstGeom prst="rect">
            <a:avLst/>
          </a:prstGeom>
        </p:spPr>
        <p:txBody>
          <a:bodyPr vert="horz" wrap="square" lIns="91430" tIns="0" rIns="91430" bIns="0" numCol="1" anchor="b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kumimoji="1" sz="1400" b="1" i="1" kern="12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9pPr>
          </a:lstStyle>
          <a:p>
            <a:r>
              <a:rPr lang="en-US" altLang="zh-CN" sz="12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Simon Tam </a:t>
            </a:r>
            <a:r>
              <a:rPr lang="zh-CN" altLang="en-US" sz="12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谭嘉良</a:t>
            </a:r>
          </a:p>
        </p:txBody>
      </p:sp>
      <p:sp>
        <p:nvSpPr>
          <p:cNvPr id="9" name="TextBox 1"/>
          <p:cNvSpPr txBox="1">
            <a:spLocks noChangeArrowheads="1"/>
          </p:cNvSpPr>
          <p:nvPr userDrawn="1"/>
        </p:nvSpPr>
        <p:spPr bwMode="auto">
          <a:xfrm>
            <a:off x="34927" y="4948238"/>
            <a:ext cx="1184275" cy="21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zh-CN" altLang="en-US" sz="800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rPr>
              <a:t>信赖 </a:t>
            </a:r>
            <a:r>
              <a:rPr lang="en-US" altLang="zh-CN" sz="800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rPr>
              <a:t>• </a:t>
            </a:r>
            <a:r>
              <a:rPr lang="zh-CN" altLang="en-US" sz="800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rPr>
              <a:t>共赢 </a:t>
            </a:r>
            <a:r>
              <a:rPr lang="en-US" altLang="zh-CN" sz="800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rPr>
              <a:t>• </a:t>
            </a:r>
            <a:r>
              <a:rPr lang="zh-CN" altLang="en-US" sz="800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rPr>
              <a:t>超越 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flipV="1">
            <a:off x="1" y="329186"/>
            <a:ext cx="9150350" cy="16671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2" descr="C:\Users\222222\Desktop\QQ图片20160503155238.png">
            <a:hlinkClick r:id="rId5" action="ppaction://hlinkpres?slideindex=2&amp;slidetitle=主题列表 "/>
          </p:cNvPr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3326"/>
          <a:stretch/>
        </p:blipFill>
        <p:spPr bwMode="auto">
          <a:xfrm>
            <a:off x="7925590" y="44555"/>
            <a:ext cx="1136493" cy="182880"/>
          </a:xfrm>
          <a:prstGeom prst="rect">
            <a:avLst/>
          </a:prstGeom>
          <a:noFill/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605645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69" r:id="rId1"/>
    <p:sldLayoutId id="2147485667" r:id="rId2"/>
    <p:sldLayoutId id="2147485678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298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4762" indent="0" algn="l" defTabSz="914298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None/>
        <a:defRPr sz="2000" kern="1200">
          <a:solidFill>
            <a:schemeClr val="bg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457150" indent="-228575" algn="l" defTabSz="91429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accent1">
              <a:lumMod val="60000"/>
              <a:lumOff val="40000"/>
            </a:schemeClr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2pPr>
      <a:lvl3pPr marL="688899" indent="-228575" algn="l" defTabSz="739693" rtl="0" eaLnBrk="1" latinLnBrk="0" hangingPunct="1">
        <a:lnSpc>
          <a:spcPct val="10000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defRPr sz="1600" kern="1200">
          <a:solidFill>
            <a:schemeClr val="bg1">
              <a:lumMod val="65000"/>
            </a:schemeClr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3pPr>
      <a:lvl4pPr marL="914298" indent="-228575" algn="l" defTabSz="914298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tabLst>
          <a:tab pos="914298" algn="l"/>
        </a:tabLst>
        <a:defRPr sz="1400" kern="1200">
          <a:solidFill>
            <a:schemeClr val="bg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4pPr>
      <a:lvl5pPr marL="1255574" indent="-166670" algn="l" defTabSz="914298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5pPr>
      <a:lvl6pPr marL="2514320" indent="-228575" algn="l" defTabSz="91429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9" indent="-228575" algn="l" defTabSz="91429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8" indent="-228575" algn="l" defTabSz="91429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7" indent="-228575" algn="l" defTabSz="91429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5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5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9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25D9AB1F-5C16-4F2C-8C26-1BCD807579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83"/>
          <a:stretch>
            <a:fillRect/>
          </a:stretch>
        </p:blipFill>
        <p:spPr bwMode="auto">
          <a:xfrm>
            <a:off x="0" y="4785996"/>
            <a:ext cx="9144000" cy="35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23851" y="1"/>
            <a:ext cx="5976938" cy="775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 Black" panose="020B0A04020102020204" pitchFamily="34" charset="0"/>
              </a:rPr>
              <a:t>单击此处编辑母版标题样式</a:t>
            </a:r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1" y="910828"/>
            <a:ext cx="8353425" cy="383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anose="020B060402020202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Arial" panose="020B0604020202020204" pitchFamily="34" charset="0"/>
              </a:rPr>
              <a:t>第二级</a:t>
            </a:r>
          </a:p>
          <a:p>
            <a:pPr lvl="2"/>
            <a:r>
              <a:rPr lang="zh-CN" altLang="zh-CN">
                <a:sym typeface="Arial" panose="020B0604020202020204" pitchFamily="34" charset="0"/>
              </a:rPr>
              <a:t>第三级</a:t>
            </a:r>
          </a:p>
          <a:p>
            <a:pPr lvl="3"/>
            <a:r>
              <a:rPr lang="zh-CN" altLang="zh-CN">
                <a:sym typeface="Arial" panose="020B0604020202020204" pitchFamily="34" charset="0"/>
              </a:rPr>
              <a:t>第四级</a:t>
            </a:r>
          </a:p>
          <a:p>
            <a:pPr lvl="4"/>
            <a:r>
              <a:rPr lang="zh-CN" altLang="zh-CN">
                <a:sym typeface="Arial" panose="020B0604020202020204" pitchFamily="34" charset="0"/>
              </a:rPr>
              <a:t>第五级</a:t>
            </a:r>
          </a:p>
        </p:txBody>
      </p:sp>
      <p:pic>
        <p:nvPicPr>
          <p:cNvPr id="1029" name="Picture 12" descr="C:\Users\222222\Desktop\QQ图片20160503155238.png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9" y="123826"/>
            <a:ext cx="2519362" cy="613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3"/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83"/>
          <a:stretch>
            <a:fillRect/>
          </a:stretch>
        </p:blipFill>
        <p:spPr bwMode="auto">
          <a:xfrm>
            <a:off x="0" y="753667"/>
            <a:ext cx="9144000" cy="3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Box 1">
            <a:extLst>
              <a:ext uri="{FF2B5EF4-FFF2-40B4-BE49-F238E27FC236}">
                <a16:creationId xmlns:a16="http://schemas.microsoft.com/office/drawing/2014/main" id="{D7FC81C3-6006-49FE-8D72-C39892C2B47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950" y="4804174"/>
            <a:ext cx="237648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defRPr/>
            </a:pPr>
            <a:r>
              <a:rPr lang="zh-CN" altLang="en-US" sz="1200" dirty="0">
                <a:solidFill>
                  <a:srgbClr val="1A4E54"/>
                </a:solidFill>
                <a:latin typeface="华文中宋" pitchFamily="2" charset="-122"/>
                <a:ea typeface="华文中宋" pitchFamily="2" charset="-122"/>
              </a:rPr>
              <a:t>信赖 </a:t>
            </a:r>
            <a:r>
              <a:rPr lang="en-US" altLang="zh-CN" sz="1200" dirty="0">
                <a:solidFill>
                  <a:srgbClr val="1A4E54"/>
                </a:solidFill>
                <a:latin typeface="华文中宋" pitchFamily="2" charset="-122"/>
                <a:ea typeface="华文中宋" pitchFamily="2" charset="-122"/>
              </a:rPr>
              <a:t>•</a:t>
            </a:r>
            <a:r>
              <a:rPr lang="zh-CN" altLang="en-US" sz="1200" dirty="0">
                <a:solidFill>
                  <a:srgbClr val="1A4E54"/>
                </a:solidFill>
                <a:latin typeface="华文中宋" pitchFamily="2" charset="-122"/>
                <a:ea typeface="华文中宋" pitchFamily="2" charset="-122"/>
              </a:rPr>
              <a:t>共赢</a:t>
            </a:r>
            <a:r>
              <a:rPr lang="en-US" altLang="zh-CN" sz="1200" dirty="0">
                <a:solidFill>
                  <a:srgbClr val="1A4E54"/>
                </a:solidFill>
                <a:latin typeface="华文中宋" pitchFamily="2" charset="-122"/>
                <a:ea typeface="华文中宋" pitchFamily="2" charset="-122"/>
              </a:rPr>
              <a:t>•</a:t>
            </a:r>
            <a:r>
              <a:rPr lang="zh-CN" altLang="en-US" sz="1200" dirty="0">
                <a:solidFill>
                  <a:srgbClr val="1A4E54"/>
                </a:solidFill>
                <a:latin typeface="华文中宋" pitchFamily="2" charset="-122"/>
                <a:ea typeface="华文中宋" pitchFamily="2" charset="-122"/>
              </a:rPr>
              <a:t>超越 </a:t>
            </a:r>
          </a:p>
        </p:txBody>
      </p:sp>
      <p:pic>
        <p:nvPicPr>
          <p:cNvPr id="1032" name="图片 2"/>
          <p:cNvPicPr>
            <a:picLocks noChangeAspect="1"/>
          </p:cNvPicPr>
          <p:nvPr userDrawn="1"/>
        </p:nvPicPr>
        <p:blipFill>
          <a:blip r:embed="rId2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9384"/>
            <a:ext cx="9144000" cy="401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676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82" r:id="rId1"/>
    <p:sldLayoutId id="2147485683" r:id="rId2"/>
    <p:sldLayoutId id="2147485684" r:id="rId3"/>
    <p:sldLayoutId id="2147485685" r:id="rId4"/>
    <p:sldLayoutId id="2147485686" r:id="rId5"/>
    <p:sldLayoutId id="2147485687" r:id="rId6"/>
    <p:sldLayoutId id="2147485688" r:id="rId7"/>
    <p:sldLayoutId id="2147485689" r:id="rId8"/>
    <p:sldLayoutId id="2147485690" r:id="rId9"/>
    <p:sldLayoutId id="2147485691" r:id="rId10"/>
    <p:sldLayoutId id="2147485692" r:id="rId11"/>
    <p:sldLayoutId id="2147485693" r:id="rId12"/>
    <p:sldLayoutId id="2147485694" r:id="rId13"/>
    <p:sldLayoutId id="2147485695" r:id="rId14"/>
    <p:sldLayoutId id="2147485696" r:id="rId15"/>
  </p:sldLayoutIdLst>
  <p:hf sldNum="0" hdr="0" ftr="0" dt="0"/>
  <p:txStyles>
    <p:titleStyle>
      <a:lvl1pPr marL="685800" indent="-685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  <a:sym typeface="Arial Black" panose="020B0A04020102020204" pitchFamily="34" charset="0"/>
        </a:defRPr>
      </a:lvl1pPr>
      <a:lvl2pPr marL="685800" indent="-685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Black" pitchFamily="34" charset="0"/>
          <a:ea typeface="微软雅黑" pitchFamily="34" charset="-122"/>
          <a:sym typeface="Arial Black" panose="020B0A04020102020204" pitchFamily="34" charset="0"/>
        </a:defRPr>
      </a:lvl2pPr>
      <a:lvl3pPr marL="685800" indent="-685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Black" pitchFamily="34" charset="0"/>
          <a:ea typeface="微软雅黑" pitchFamily="34" charset="-122"/>
          <a:sym typeface="Arial Black" panose="020B0A04020102020204" pitchFamily="34" charset="0"/>
        </a:defRPr>
      </a:lvl3pPr>
      <a:lvl4pPr marL="685800" indent="-685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Black" pitchFamily="34" charset="0"/>
          <a:ea typeface="微软雅黑" pitchFamily="34" charset="-122"/>
          <a:sym typeface="Arial Black" panose="020B0A04020102020204" pitchFamily="34" charset="0"/>
        </a:defRPr>
      </a:lvl4pPr>
      <a:lvl5pPr marL="685800" indent="-685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Black" pitchFamily="34" charset="0"/>
          <a:ea typeface="微软雅黑" pitchFamily="34" charset="-122"/>
          <a:sym typeface="Arial Black" panose="020B0A04020102020204" pitchFamily="34" charset="0"/>
        </a:defRPr>
      </a:lvl5pPr>
      <a:lvl6pPr marL="1028700" indent="-685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Black" pitchFamily="34" charset="0"/>
          <a:ea typeface="微软雅黑" pitchFamily="34" charset="-122"/>
          <a:sym typeface="Arial Black" pitchFamily="34" charset="0"/>
        </a:defRPr>
      </a:lvl6pPr>
      <a:lvl7pPr marL="1371600" indent="-685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Black" pitchFamily="34" charset="0"/>
          <a:ea typeface="微软雅黑" pitchFamily="34" charset="-122"/>
          <a:sym typeface="Arial Black" pitchFamily="34" charset="0"/>
        </a:defRPr>
      </a:lvl7pPr>
      <a:lvl8pPr marL="1714500" indent="-685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Black" pitchFamily="34" charset="0"/>
          <a:ea typeface="微软雅黑" pitchFamily="34" charset="-122"/>
          <a:sym typeface="Arial Black" pitchFamily="34" charset="0"/>
        </a:defRPr>
      </a:lvl8pPr>
      <a:lvl9pPr marL="2057400" indent="-685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Black" pitchFamily="34" charset="0"/>
          <a:ea typeface="微软雅黑" pitchFamily="34" charset="-122"/>
          <a:sym typeface="Arial Black" pitchFamily="34" charset="0"/>
        </a:defRPr>
      </a:lvl9pPr>
    </p:titleStyle>
    <p:bodyStyle>
      <a:lvl1pPr marL="257175" indent="-257175" algn="l" rtl="0" eaLnBrk="0" fontAlgn="base" hangingPunct="0">
        <a:spcBef>
          <a:spcPct val="0"/>
        </a:spcBef>
        <a:spcAft>
          <a:spcPts val="300"/>
        </a:spcAft>
        <a:buSzPct val="70000"/>
        <a:buFont typeface="Wingdings" panose="05000000000000000000" pitchFamily="2" charset="2"/>
        <a:buChar char="l"/>
        <a:defRPr sz="1800" b="1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1pPr>
      <a:lvl2pPr marL="557213" indent="-214313" algn="l" rtl="0" eaLnBrk="0" fontAlgn="ctr" hangingPunct="0">
        <a:spcBef>
          <a:spcPct val="0"/>
        </a:spcBef>
        <a:spcAft>
          <a:spcPts val="300"/>
        </a:spcAft>
        <a:buSzPct val="70000"/>
        <a:buFont typeface="Wingdings" panose="05000000000000000000" pitchFamily="2" charset="2"/>
        <a:buChar char="l"/>
        <a:defRPr sz="1500" b="1">
          <a:solidFill>
            <a:schemeClr val="tx1"/>
          </a:solidFill>
          <a:latin typeface="+mn-lt"/>
          <a:ea typeface="+mn-ea"/>
          <a:sym typeface="Arial" panose="020B0604020202020204" pitchFamily="34" charset="0"/>
        </a:defRPr>
      </a:lvl2pPr>
      <a:lvl3pPr marL="857250" indent="-171450" algn="l" rtl="0" eaLnBrk="0" fontAlgn="ctr" hangingPunct="0">
        <a:spcBef>
          <a:spcPct val="0"/>
        </a:spcBef>
        <a:spcAft>
          <a:spcPts val="300"/>
        </a:spcAft>
        <a:buSzPct val="70000"/>
        <a:buFont typeface="Wingdings" panose="05000000000000000000" pitchFamily="2" charset="2"/>
        <a:buChar char="l"/>
        <a:defRPr sz="1800" b="1">
          <a:solidFill>
            <a:schemeClr val="tx1"/>
          </a:solidFill>
          <a:latin typeface="+mn-lt"/>
          <a:ea typeface="+mn-ea"/>
          <a:sym typeface="Arial" panose="020B0604020202020204" pitchFamily="34" charset="0"/>
        </a:defRPr>
      </a:lvl3pPr>
      <a:lvl4pPr marL="1200150" indent="-171450" algn="l" rtl="0" eaLnBrk="0" fontAlgn="ctr" hangingPunct="0">
        <a:spcBef>
          <a:spcPct val="0"/>
        </a:spcBef>
        <a:spcAft>
          <a:spcPts val="300"/>
        </a:spcAft>
        <a:buSzPct val="70000"/>
        <a:buFont typeface="Wingdings" panose="05000000000000000000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Arial" panose="020B0604020202020204" pitchFamily="34" charset="0"/>
        </a:defRPr>
      </a:lvl4pPr>
      <a:lvl5pPr marL="1543050" indent="-171450" algn="l" rtl="0" eaLnBrk="0" fontAlgn="ctr" hangingPunct="0">
        <a:spcBef>
          <a:spcPct val="0"/>
        </a:spcBef>
        <a:spcAft>
          <a:spcPts val="300"/>
        </a:spcAft>
        <a:buSzPct val="70000"/>
        <a:buFont typeface="Wingdings" panose="05000000000000000000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Arial" panose="020B0604020202020204" pitchFamily="34" charset="0"/>
        </a:defRPr>
      </a:lvl5pPr>
      <a:lvl6pPr marL="1885950" indent="-171450" algn="l" rtl="0" eaLnBrk="1" fontAlgn="ctr" hangingPunct="1">
        <a:spcBef>
          <a:spcPct val="0"/>
        </a:spcBef>
        <a:spcAft>
          <a:spcPts val="300"/>
        </a:spcAft>
        <a:buSzPct val="7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Arial" pitchFamily="34" charset="0"/>
        </a:defRPr>
      </a:lvl6pPr>
      <a:lvl7pPr marL="2228850" indent="-171450" algn="l" rtl="0" eaLnBrk="1" fontAlgn="ctr" hangingPunct="1">
        <a:spcBef>
          <a:spcPct val="0"/>
        </a:spcBef>
        <a:spcAft>
          <a:spcPts val="300"/>
        </a:spcAft>
        <a:buSzPct val="7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Arial" pitchFamily="34" charset="0"/>
        </a:defRPr>
      </a:lvl7pPr>
      <a:lvl8pPr marL="2571750" indent="-171450" algn="l" rtl="0" eaLnBrk="1" fontAlgn="ctr" hangingPunct="1">
        <a:spcBef>
          <a:spcPct val="0"/>
        </a:spcBef>
        <a:spcAft>
          <a:spcPts val="300"/>
        </a:spcAft>
        <a:buSzPct val="7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Arial" pitchFamily="34" charset="0"/>
        </a:defRPr>
      </a:lvl8pPr>
      <a:lvl9pPr marL="2914650" indent="-171450" algn="l" rtl="0" eaLnBrk="1" fontAlgn="ctr" hangingPunct="1">
        <a:spcBef>
          <a:spcPct val="0"/>
        </a:spcBef>
        <a:spcAft>
          <a:spcPts val="300"/>
        </a:spcAft>
        <a:buSzPct val="7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Arial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" y="0"/>
            <a:ext cx="7991856" cy="374904"/>
          </a:xfrm>
          <a:prstGeom prst="rect">
            <a:avLst/>
          </a:prstGeom>
        </p:spPr>
        <p:txBody>
          <a:bodyPr vert="horz" lIns="91430" tIns="45715" rIns="91430" bIns="45715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504" y="457200"/>
            <a:ext cx="8856984" cy="4416552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1" y="4956049"/>
            <a:ext cx="9150350" cy="6194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灯片编号占位符 4">
            <a:hlinkClick r:id="rId5" action="ppaction://hlinksldjump"/>
          </p:cNvPr>
          <p:cNvSpPr txBox="1">
            <a:spLocks/>
          </p:cNvSpPr>
          <p:nvPr userDrawn="1"/>
        </p:nvSpPr>
        <p:spPr>
          <a:xfrm>
            <a:off x="7543802" y="4941889"/>
            <a:ext cx="1577339" cy="201612"/>
          </a:xfrm>
          <a:prstGeom prst="rect">
            <a:avLst/>
          </a:prstGeom>
        </p:spPr>
        <p:txBody>
          <a:bodyPr vert="horz" wrap="square" lIns="91430" tIns="0" rIns="91430" bIns="0" numCol="1" anchor="b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kumimoji="1" sz="1400" b="1" i="1" kern="12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kumimoji="1" b="1" kern="1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9pPr>
          </a:lstStyle>
          <a:p>
            <a:r>
              <a:rPr lang="en-US" altLang="zh-CN" sz="12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Simon Tam </a:t>
            </a:r>
            <a:r>
              <a:rPr lang="zh-CN" altLang="en-US" sz="12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谭嘉良</a:t>
            </a:r>
          </a:p>
        </p:txBody>
      </p:sp>
      <p:sp>
        <p:nvSpPr>
          <p:cNvPr id="9" name="TextBox 1"/>
          <p:cNvSpPr txBox="1">
            <a:spLocks noChangeArrowheads="1"/>
          </p:cNvSpPr>
          <p:nvPr userDrawn="1"/>
        </p:nvSpPr>
        <p:spPr bwMode="auto">
          <a:xfrm>
            <a:off x="34927" y="4948238"/>
            <a:ext cx="1184275" cy="21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zh-CN" altLang="en-US" sz="800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rPr>
              <a:t>信赖 </a:t>
            </a:r>
            <a:r>
              <a:rPr lang="en-US" altLang="zh-CN" sz="800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rPr>
              <a:t>• </a:t>
            </a:r>
            <a:r>
              <a:rPr lang="zh-CN" altLang="en-US" sz="800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rPr>
              <a:t>共赢 </a:t>
            </a:r>
            <a:r>
              <a:rPr lang="en-US" altLang="zh-CN" sz="800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rPr>
              <a:t>• </a:t>
            </a:r>
            <a:r>
              <a:rPr lang="zh-CN" altLang="en-US" sz="800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rPr>
              <a:t>超越 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flipV="1">
            <a:off x="1" y="329186"/>
            <a:ext cx="9150350" cy="16671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2" descr="C:\Users\222222\Desktop\QQ图片20160503155238.png">
            <a:hlinkClick r:id="rId6" action="ppaction://hlinkpres?slideindex=2&amp;slidetitle=主题列表 "/>
          </p:cNvPr>
          <p:cNvPicPr>
            <a:picLocks noChangeAspect="1" noChangeArrowheads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3326"/>
          <a:stretch/>
        </p:blipFill>
        <p:spPr bwMode="auto">
          <a:xfrm>
            <a:off x="7925590" y="44555"/>
            <a:ext cx="1136493" cy="182880"/>
          </a:xfrm>
          <a:prstGeom prst="rect">
            <a:avLst/>
          </a:prstGeom>
          <a:noFill/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320442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98" r:id="rId1"/>
    <p:sldLayoutId id="2147485699" r:id="rId2"/>
    <p:sldLayoutId id="2147485700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298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4762" indent="0" algn="l" defTabSz="914298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None/>
        <a:defRPr sz="2000" kern="1200">
          <a:solidFill>
            <a:schemeClr val="bg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457150" indent="-228575" algn="l" defTabSz="91429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accent1">
              <a:lumMod val="60000"/>
              <a:lumOff val="40000"/>
            </a:schemeClr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2pPr>
      <a:lvl3pPr marL="688899" indent="-228575" algn="l" defTabSz="739693" rtl="0" eaLnBrk="1" latinLnBrk="0" hangingPunct="1">
        <a:lnSpc>
          <a:spcPct val="10000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defRPr sz="1600" kern="1200">
          <a:solidFill>
            <a:schemeClr val="bg1">
              <a:lumMod val="65000"/>
            </a:schemeClr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3pPr>
      <a:lvl4pPr marL="914298" indent="-228575" algn="l" defTabSz="914298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tabLst>
          <a:tab pos="914298" algn="l"/>
        </a:tabLst>
        <a:defRPr sz="1400" kern="1200">
          <a:solidFill>
            <a:schemeClr val="bg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4pPr>
      <a:lvl5pPr marL="1255574" indent="-166670" algn="l" defTabSz="914298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5pPr>
      <a:lvl6pPr marL="2514320" indent="-228575" algn="l" defTabSz="91429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9" indent="-228575" algn="l" defTabSz="91429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8" indent="-228575" algn="l" defTabSz="91429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7" indent="-228575" algn="l" defTabSz="91429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5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5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9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内容占位符 7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89451" y="1195900"/>
            <a:ext cx="7250873" cy="2969585"/>
          </a:xfrm>
        </p:spPr>
      </p:pic>
      <p:sp>
        <p:nvSpPr>
          <p:cNvPr id="13315" name="TextBox 5">
            <a:extLst>
              <a:ext uri="{FF2B5EF4-FFF2-40B4-BE49-F238E27FC236}">
                <a16:creationId xmlns:a16="http://schemas.microsoft.com/office/drawing/2014/main" id="{333FE73A-E842-4F55-B5B7-99E8B999A6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1680" y="2126694"/>
            <a:ext cx="52863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defRPr>
            </a:lvl1pPr>
            <a:lvl2pPr marL="742950" indent="-285750" eaLnBrk="0" fontAlgn="ctr" hangingPunct="0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defRPr>
            </a:lvl2pPr>
            <a:lvl3pPr marL="1143000" indent="-228600" eaLnBrk="0" fontAlgn="ctr" hangingPunct="0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defRPr>
            </a:lvl3pPr>
            <a:lvl4pPr marL="1600200" indent="-228600" eaLnBrk="0" fontAlgn="ctr" hangingPunct="0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defRPr>
            </a:lvl4pPr>
            <a:lvl5pPr marL="2057400" indent="-228600" eaLnBrk="0" fontAlgn="ctr" hangingPunct="0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ct val="0"/>
              </a:spcAft>
              <a:buSzTx/>
              <a:buNone/>
              <a:defRPr/>
            </a:pPr>
            <a:r>
              <a:rPr kumimoji="0" lang="zh-CN" altLang="en-US" sz="3000" kern="0" dirty="0">
                <a:solidFill>
                  <a:srgbClr val="FFFFFF"/>
                </a:solidFill>
                <a:latin typeface="微软雅黑"/>
                <a:ea typeface="微软雅黑"/>
              </a:rPr>
              <a:t>安达斯统一控制平台</a:t>
            </a:r>
            <a:endParaRPr kumimoji="0" lang="en-US" altLang="zh-CN" sz="30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/>
          <p:nvPr/>
        </p:nvSpPr>
        <p:spPr bwMode="auto">
          <a:xfrm>
            <a:off x="395536" y="123478"/>
            <a:ext cx="6624736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Arial Black" panose="020B0A04020102020204" pitchFamily="34" charset="0"/>
              </a:defRPr>
            </a:lvl1pPr>
            <a:lvl2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2pPr>
            <a:lvl3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3pPr>
            <a:lvl4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4pPr>
            <a:lvl5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5pPr>
            <a:lvl6pPr marL="13716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6pPr>
            <a:lvl7pPr marL="18288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7pPr>
            <a:lvl8pPr marL="22860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8pPr>
            <a:lvl9pPr marL="27432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9pPr>
          </a:lstStyle>
          <a:p>
            <a:pPr marL="685800" indent="-685800" defTabSz="685800">
              <a:defRPr/>
            </a:pP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核心功能</a:t>
            </a:r>
            <a:r>
              <a:rPr lang="en-US" altLang="zh-CN" sz="2400" dirty="0">
                <a:solidFill>
                  <a:srgbClr val="3333CC"/>
                </a:solidFill>
                <a:latin typeface="+mj-ea"/>
              </a:rPr>
              <a:t>—</a:t>
            </a: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企业级的数据分析处理平台</a:t>
            </a:r>
          </a:p>
        </p:txBody>
      </p:sp>
      <p:sp>
        <p:nvSpPr>
          <p:cNvPr id="18435" name="文本框 3"/>
          <p:cNvSpPr txBox="1"/>
          <p:nvPr/>
        </p:nvSpPr>
        <p:spPr>
          <a:xfrm>
            <a:off x="611560" y="733078"/>
            <a:ext cx="8280920" cy="345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</a:t>
            </a:r>
            <a:r>
              <a:rPr lang="zh-CN" altLang="zh-CN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适用于不同来源的海量数据的采集、汇聚、存储和在线查询处理；</a:t>
            </a:r>
            <a:endParaRPr lang="zh-CN" altLang="en-US" sz="15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250000"/>
              </a:lnSpc>
            </a:pPr>
            <a:r>
              <a:rPr lang="zh-CN" altLang="en-US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  <a:r>
              <a:rPr lang="zh-CN" altLang="zh-CN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综合使用</a:t>
            </a:r>
            <a:r>
              <a:rPr lang="zh-CN" altLang="en-US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多种</a:t>
            </a:r>
            <a:r>
              <a:rPr lang="en-US" altLang="zh-CN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NoSQL</a:t>
            </a:r>
            <a:r>
              <a:rPr lang="zh-CN" altLang="zh-CN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数据库，提供卓越的性能和可用性；</a:t>
            </a:r>
            <a:r>
              <a:rPr lang="zh-CN" altLang="en-US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lvl="1">
              <a:lnSpc>
                <a:spcPct val="250000"/>
              </a:lnSpc>
            </a:pPr>
            <a:r>
              <a:rPr lang="zh-CN" altLang="en-US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zh-CN" altLang="zh-CN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支持集群和横向扩展，支持并行处理；</a:t>
            </a:r>
            <a:r>
              <a:rPr lang="zh-CN" altLang="en-US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lvl="1">
              <a:lnSpc>
                <a:spcPct val="250000"/>
              </a:lnSpc>
            </a:pPr>
            <a:r>
              <a:rPr lang="zh-CN" altLang="en-US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zh-CN" altLang="zh-CN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支持多源数据的汇聚，生成统一视图和报表</a:t>
            </a:r>
            <a:r>
              <a:rPr lang="zh-CN" altLang="en-US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>
              <a:lnSpc>
                <a:spcPct val="250000"/>
              </a:lnSpc>
            </a:pPr>
            <a:r>
              <a:rPr lang="en-US" altLang="zh-CN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从不同层面采集数据</a:t>
            </a:r>
            <a:r>
              <a:rPr lang="zh-CN" altLang="en-US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实现运营数据积累；支持数据挖掘；</a:t>
            </a:r>
            <a:endParaRPr lang="en-US" altLang="zh-CN" sz="15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提供基于数据统计的推荐和建议，推进流程和实践的持续优化；</a:t>
            </a:r>
            <a:endParaRPr lang="zh-CN" altLang="en-US" sz="15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7637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658581E-80F5-41DF-B556-D4C41DA2F0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987574"/>
            <a:ext cx="7416824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025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/>
          <p:nvPr/>
        </p:nvSpPr>
        <p:spPr bwMode="auto">
          <a:xfrm>
            <a:off x="395536" y="123478"/>
            <a:ext cx="6624736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Arial Black" panose="020B0A04020102020204" pitchFamily="34" charset="0"/>
              </a:defRPr>
            </a:lvl1pPr>
            <a:lvl2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2pPr>
            <a:lvl3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3pPr>
            <a:lvl4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4pPr>
            <a:lvl5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5pPr>
            <a:lvl6pPr marL="13716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6pPr>
            <a:lvl7pPr marL="18288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7pPr>
            <a:lvl8pPr marL="22860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8pPr>
            <a:lvl9pPr marL="27432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9pPr>
          </a:lstStyle>
          <a:p>
            <a:pPr marL="685800" indent="-685800" defTabSz="685800">
              <a:defRPr/>
            </a:pP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核心功能</a:t>
            </a:r>
            <a:r>
              <a:rPr lang="en-US" altLang="zh-CN" sz="2400" dirty="0">
                <a:solidFill>
                  <a:srgbClr val="3333CC"/>
                </a:solidFill>
                <a:latin typeface="+mj-ea"/>
              </a:rPr>
              <a:t>—</a:t>
            </a: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强劲的实时数据处理平台</a:t>
            </a:r>
          </a:p>
        </p:txBody>
      </p:sp>
      <p:sp>
        <p:nvSpPr>
          <p:cNvPr id="18435" name="文本框 3"/>
          <p:cNvSpPr txBox="1"/>
          <p:nvPr/>
        </p:nvSpPr>
        <p:spPr>
          <a:xfrm>
            <a:off x="539552" y="915566"/>
            <a:ext cx="8280920" cy="345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1500" b="0" dirty="0">
                <a:latin typeface="+mn-ea"/>
                <a:ea typeface="+mn-ea"/>
              </a:rPr>
              <a:t>1</a:t>
            </a:r>
            <a:r>
              <a:rPr lang="zh-CN" altLang="en-US" sz="1500" b="0" dirty="0">
                <a:latin typeface="+mn-ea"/>
                <a:ea typeface="+mn-ea"/>
              </a:rPr>
              <a:t>、支持事件流、实时数据采集管道、流水线等多种模式；</a:t>
            </a:r>
            <a:endParaRPr lang="en-US" altLang="zh-CN" sz="1500" b="0" dirty="0">
              <a:latin typeface="+mn-ea"/>
              <a:ea typeface="+mn-ea"/>
            </a:endParaRPr>
          </a:p>
          <a:p>
            <a:pPr>
              <a:lnSpc>
                <a:spcPct val="250000"/>
              </a:lnSpc>
            </a:pPr>
            <a:r>
              <a:rPr lang="en-US" altLang="zh-CN" sz="1500" b="0" dirty="0">
                <a:latin typeface="+mn-ea"/>
                <a:ea typeface="+mn-ea"/>
              </a:rPr>
              <a:t>2</a:t>
            </a:r>
            <a:r>
              <a:rPr lang="zh-CN" altLang="en-US" sz="1500" b="0" dirty="0">
                <a:latin typeface="+mn-ea"/>
                <a:ea typeface="+mn-ea"/>
              </a:rPr>
              <a:t>、可以基于实时</a:t>
            </a:r>
            <a:r>
              <a:rPr lang="zh-CN" altLang="en-US" sz="1500" b="0" dirty="0">
                <a:latin typeface="+mn-ea"/>
              </a:rPr>
              <a:t>参数数据</a:t>
            </a:r>
            <a:r>
              <a:rPr lang="zh-CN" altLang="en-US" sz="1500" b="0" dirty="0">
                <a:latin typeface="+mn-ea"/>
                <a:ea typeface="+mn-ea"/>
              </a:rPr>
              <a:t>做报警分析，如设置意外变更、模式不匹配、指标过限告警、目标消失告警、目标突发出现告警等；</a:t>
            </a:r>
            <a:endParaRPr lang="en-US" altLang="zh-CN" sz="1500" b="0" dirty="0">
              <a:latin typeface="+mn-ea"/>
              <a:ea typeface="+mn-ea"/>
            </a:endParaRPr>
          </a:p>
          <a:p>
            <a:pPr>
              <a:lnSpc>
                <a:spcPct val="250000"/>
              </a:lnSpc>
            </a:pPr>
            <a:r>
              <a:rPr lang="en-US" altLang="zh-CN" sz="1500" b="0" dirty="0">
                <a:latin typeface="+mn-ea"/>
                <a:ea typeface="+mn-ea"/>
              </a:rPr>
              <a:t>3</a:t>
            </a:r>
            <a:r>
              <a:rPr lang="zh-CN" altLang="en-US" sz="1500" b="0" dirty="0">
                <a:latin typeface="+mn-ea"/>
                <a:ea typeface="+mn-ea"/>
              </a:rPr>
              <a:t>、也可做多参数联合分析，以规则公式等方式指定参数间约束和关联，进行逻辑推理，趋势分析；</a:t>
            </a:r>
            <a:endParaRPr lang="en-US" altLang="zh-CN" sz="1500" b="0" dirty="0">
              <a:latin typeface="+mn-ea"/>
              <a:ea typeface="+mn-ea"/>
            </a:endParaRPr>
          </a:p>
          <a:p>
            <a:pPr>
              <a:lnSpc>
                <a:spcPct val="250000"/>
              </a:lnSpc>
            </a:pPr>
            <a:r>
              <a:rPr lang="en-US" altLang="zh-CN" sz="1500" b="0" dirty="0">
                <a:latin typeface="+mn-ea"/>
                <a:ea typeface="+mn-ea"/>
              </a:rPr>
              <a:t>4</a:t>
            </a:r>
            <a:r>
              <a:rPr lang="zh-CN" altLang="en-US" sz="1500" b="0" dirty="0">
                <a:latin typeface="+mn-ea"/>
                <a:ea typeface="+mn-ea"/>
              </a:rPr>
              <a:t>、提供了多样化的事件推送和数据发布的接口；</a:t>
            </a:r>
          </a:p>
        </p:txBody>
      </p:sp>
    </p:spTree>
    <p:extLst>
      <p:ext uri="{BB962C8B-B14F-4D97-AF65-F5344CB8AC3E}">
        <p14:creationId xmlns:p14="http://schemas.microsoft.com/office/powerpoint/2010/main" val="1659172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/>
          <p:nvPr/>
        </p:nvSpPr>
        <p:spPr bwMode="auto">
          <a:xfrm>
            <a:off x="395536" y="123478"/>
            <a:ext cx="504056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Arial Black" panose="020B0A04020102020204" pitchFamily="34" charset="0"/>
              </a:defRPr>
            </a:lvl1pPr>
            <a:lvl2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2pPr>
            <a:lvl3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3pPr>
            <a:lvl4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4pPr>
            <a:lvl5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5pPr>
            <a:lvl6pPr marL="13716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6pPr>
            <a:lvl7pPr marL="18288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7pPr>
            <a:lvl8pPr marL="22860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8pPr>
            <a:lvl9pPr marL="27432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9pPr>
          </a:lstStyle>
          <a:p>
            <a:pPr marL="685800" indent="-685800" defTabSz="685800">
              <a:defRPr/>
            </a:pP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产品核心功能</a:t>
            </a:r>
            <a:r>
              <a:rPr lang="en-US" altLang="zh-CN" sz="2400" dirty="0">
                <a:solidFill>
                  <a:srgbClr val="3333CC"/>
                </a:solidFill>
                <a:latin typeface="+mj-ea"/>
              </a:rPr>
              <a:t>—</a:t>
            </a: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全流程自动化</a:t>
            </a:r>
          </a:p>
        </p:txBody>
      </p:sp>
      <p:sp>
        <p:nvSpPr>
          <p:cNvPr id="18435" name="文本框 3"/>
          <p:cNvSpPr txBox="1"/>
          <p:nvPr/>
        </p:nvSpPr>
        <p:spPr>
          <a:xfrm>
            <a:off x="611560" y="886673"/>
            <a:ext cx="8136904" cy="39056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</a:t>
            </a:r>
            <a:r>
              <a:rPr lang="zh-CN" altLang="en-US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端到端的流程自动化：涵盖预约、计划、资源分配、调度管理、任务自动执行、检测监控，事后记录复盘，效果评估，统计总结等整个流程；</a:t>
            </a:r>
            <a:endParaRPr lang="en-US" altLang="zh-CN" sz="15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、完备的任务自动化流程执行方案，可减少人工操作的范围，降低出错率；</a:t>
            </a:r>
            <a:endParaRPr lang="en-US" altLang="zh-CN" sz="15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、流程的自动化、智能化，体现在资源池化、资源能力分类、资源权重等基础上的智能链路分配，合理分配各个资源的时间占用，消除冲突，有效保障可用性，提升资源和设施的利用率；</a:t>
            </a:r>
          </a:p>
          <a:p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提供事件响应机制，可实现联动、追随等自动化模式；</a:t>
            </a:r>
          </a:p>
          <a:p>
            <a:pPr>
              <a:lnSpc>
                <a:spcPct val="250000"/>
              </a:lnSpc>
            </a:pPr>
            <a:endParaRPr lang="zh-CN" altLang="en-US" dirty="0">
              <a:latin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846622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/>
          <p:nvPr/>
        </p:nvSpPr>
        <p:spPr bwMode="auto">
          <a:xfrm>
            <a:off x="395536" y="123478"/>
            <a:ext cx="6624736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Arial Black" panose="020B0A04020102020204" pitchFamily="34" charset="0"/>
              </a:defRPr>
            </a:lvl1pPr>
            <a:lvl2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2pPr>
            <a:lvl3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3pPr>
            <a:lvl4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4pPr>
            <a:lvl5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5pPr>
            <a:lvl6pPr marL="13716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6pPr>
            <a:lvl7pPr marL="18288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7pPr>
            <a:lvl8pPr marL="22860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8pPr>
            <a:lvl9pPr marL="27432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9pPr>
          </a:lstStyle>
          <a:p>
            <a:pPr marL="685800" indent="-685800" defTabSz="685800">
              <a:defRPr/>
            </a:pP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核心功能</a:t>
            </a:r>
            <a:r>
              <a:rPr lang="en-US" altLang="zh-CN" sz="2400" dirty="0">
                <a:solidFill>
                  <a:srgbClr val="3333CC"/>
                </a:solidFill>
                <a:latin typeface="+mj-ea"/>
              </a:rPr>
              <a:t>—</a:t>
            </a: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资源调度分配，端到端的自动化</a:t>
            </a:r>
          </a:p>
        </p:txBody>
      </p:sp>
      <p:sp>
        <p:nvSpPr>
          <p:cNvPr id="18435" name="文本框 3"/>
          <p:cNvSpPr txBox="1"/>
          <p:nvPr/>
        </p:nvSpPr>
        <p:spPr>
          <a:xfrm>
            <a:off x="539552" y="915566"/>
            <a:ext cx="8280920" cy="40334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1500" b="0" dirty="0">
                <a:latin typeface="+mn-ea"/>
                <a:ea typeface="+mn-ea"/>
              </a:rPr>
              <a:t>1</a:t>
            </a:r>
            <a:r>
              <a:rPr lang="zh-CN" altLang="en-US" sz="1500" b="0" dirty="0">
                <a:latin typeface="+mn-ea"/>
                <a:ea typeface="+mn-ea"/>
              </a:rPr>
              <a:t>、资源池化：设备、信号、地址、通道、带宽、处理能力；</a:t>
            </a:r>
            <a:endParaRPr lang="en-US" altLang="zh-CN" sz="1500" b="0" dirty="0">
              <a:latin typeface="+mn-ea"/>
              <a:ea typeface="+mn-ea"/>
            </a:endParaRPr>
          </a:p>
          <a:p>
            <a:pPr>
              <a:lnSpc>
                <a:spcPct val="250000"/>
              </a:lnSpc>
            </a:pPr>
            <a:r>
              <a:rPr lang="en-US" altLang="zh-CN" sz="1500" b="0" dirty="0">
                <a:latin typeface="+mn-ea"/>
                <a:ea typeface="+mn-ea"/>
              </a:rPr>
              <a:t>2</a:t>
            </a:r>
            <a:r>
              <a:rPr lang="zh-CN" altLang="en-US" sz="1500" b="0" dirty="0">
                <a:latin typeface="+mn-ea"/>
                <a:ea typeface="+mn-ea"/>
              </a:rPr>
              <a:t>、寻径；服务编排</a:t>
            </a:r>
            <a:r>
              <a:rPr lang="en-US" altLang="zh-CN" sz="1500" b="0" dirty="0">
                <a:latin typeface="+mn-ea"/>
                <a:ea typeface="+mn-ea"/>
              </a:rPr>
              <a:t>; </a:t>
            </a:r>
            <a:r>
              <a:rPr lang="zh-CN" altLang="en-US" sz="1500" b="0" dirty="0">
                <a:latin typeface="+mn-ea"/>
                <a:ea typeface="+mn-ea"/>
              </a:rPr>
              <a:t>资源调度；以计算机的搜索判断和自动执行的调度算法代替人的判断；</a:t>
            </a:r>
            <a:endParaRPr lang="en-US" altLang="zh-CN" sz="1500" b="0" dirty="0">
              <a:latin typeface="+mn-ea"/>
              <a:ea typeface="+mn-ea"/>
            </a:endParaRPr>
          </a:p>
          <a:p>
            <a:pPr>
              <a:lnSpc>
                <a:spcPct val="250000"/>
              </a:lnSpc>
            </a:pPr>
            <a:r>
              <a:rPr lang="en-US" altLang="zh-CN" sz="1500" b="0" dirty="0">
                <a:latin typeface="+mn-ea"/>
                <a:ea typeface="+mn-ea"/>
              </a:rPr>
              <a:t>3</a:t>
            </a:r>
            <a:r>
              <a:rPr lang="zh-CN" altLang="en-US" sz="1500" b="0" dirty="0">
                <a:latin typeface="+mn-ea"/>
                <a:ea typeface="+mn-ea"/>
              </a:rPr>
              <a:t>、冲突检测；</a:t>
            </a:r>
            <a:endParaRPr lang="en-US" altLang="zh-CN" sz="1500" b="0" dirty="0">
              <a:latin typeface="+mn-ea"/>
              <a:ea typeface="+mn-ea"/>
            </a:endParaRPr>
          </a:p>
          <a:p>
            <a:pPr>
              <a:lnSpc>
                <a:spcPct val="250000"/>
              </a:lnSpc>
            </a:pPr>
            <a:r>
              <a:rPr lang="en-US" altLang="zh-CN" sz="1500" b="0" dirty="0">
                <a:latin typeface="+mn-ea"/>
                <a:ea typeface="+mn-ea"/>
              </a:rPr>
              <a:t>4</a:t>
            </a:r>
            <a:r>
              <a:rPr lang="zh-CN" altLang="en-US" sz="1500" b="0" dirty="0">
                <a:latin typeface="+mn-ea"/>
                <a:ea typeface="+mn-ea"/>
              </a:rPr>
              <a:t>、资源的状态检测，是否可用、健康</a:t>
            </a:r>
            <a:endParaRPr lang="en-US" altLang="zh-CN" sz="1500" b="0" dirty="0">
              <a:latin typeface="+mn-ea"/>
              <a:ea typeface="+mn-ea"/>
            </a:endParaRPr>
          </a:p>
          <a:p>
            <a:pPr>
              <a:lnSpc>
                <a:spcPct val="250000"/>
              </a:lnSpc>
            </a:pPr>
            <a:r>
              <a:rPr lang="en-US" altLang="zh-CN" sz="1500" b="0" dirty="0">
                <a:latin typeface="+mn-ea"/>
                <a:ea typeface="+mn-ea"/>
              </a:rPr>
              <a:t>4</a:t>
            </a:r>
            <a:r>
              <a:rPr lang="zh-CN" altLang="en-US" sz="1500" b="0" dirty="0">
                <a:latin typeface="+mn-ea"/>
                <a:ea typeface="+mn-ea"/>
              </a:rPr>
              <a:t>、屏障，保护区；</a:t>
            </a:r>
            <a:endParaRPr lang="en-US" altLang="zh-CN" sz="1500" b="0" dirty="0">
              <a:latin typeface="+mn-ea"/>
              <a:ea typeface="+mn-ea"/>
            </a:endParaRPr>
          </a:p>
          <a:p>
            <a:pPr>
              <a:lnSpc>
                <a:spcPct val="250000"/>
              </a:lnSpc>
            </a:pPr>
            <a:r>
              <a:rPr lang="en-US" altLang="zh-CN" sz="1500" b="0" dirty="0">
                <a:latin typeface="+mn-ea"/>
              </a:rPr>
              <a:t>5</a:t>
            </a:r>
            <a:r>
              <a:rPr lang="zh-CN" altLang="en-US" sz="1500" b="0" dirty="0">
                <a:latin typeface="+mn-ea"/>
              </a:rPr>
              <a:t>、权重设定；任务优先级；最小代价搜索；空间位置、关联性、稀缺性</a:t>
            </a:r>
            <a:r>
              <a:rPr lang="en-US" altLang="zh-CN" sz="1500" b="0" dirty="0">
                <a:latin typeface="+mn-ea"/>
              </a:rPr>
              <a:t>;</a:t>
            </a:r>
          </a:p>
          <a:p>
            <a:pPr>
              <a:lnSpc>
                <a:spcPct val="250000"/>
              </a:lnSpc>
            </a:pPr>
            <a:endParaRPr lang="zh-CN" altLang="en-US" sz="1500" b="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497198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C80E4-5B45-48F2-BB4B-C58E8CD89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7" y="1"/>
            <a:ext cx="5617221" cy="77509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Summary of API relation to Portal Developer</a:t>
            </a:r>
          </a:p>
        </p:txBody>
      </p:sp>
      <p:graphicFrame>
        <p:nvGraphicFramePr>
          <p:cNvPr id="48" name="Diagram 47">
            <a:extLst>
              <a:ext uri="{FF2B5EF4-FFF2-40B4-BE49-F238E27FC236}">
                <a16:creationId xmlns:a16="http://schemas.microsoft.com/office/drawing/2014/main" id="{14820C4E-5E18-40C6-8786-A3D162F1A4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6426199"/>
              </p:ext>
            </p:extLst>
          </p:nvPr>
        </p:nvGraphicFramePr>
        <p:xfrm>
          <a:off x="179512" y="892374"/>
          <a:ext cx="8047374" cy="4048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6FF7C5A8-9810-4147-AEF0-B2A122BCC91F}"/>
              </a:ext>
            </a:extLst>
          </p:cNvPr>
          <p:cNvSpPr txBox="1">
            <a:spLocks/>
          </p:cNvSpPr>
          <p:nvPr/>
        </p:nvSpPr>
        <p:spPr bwMode="auto">
          <a:xfrm>
            <a:off x="323528" y="293192"/>
            <a:ext cx="2934940" cy="540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Arial Black" panose="020B0A04020102020204" pitchFamily="34" charset="0"/>
              </a:defRPr>
            </a:lvl1pPr>
            <a:lvl2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  <a:sym typeface="Arial Black" panose="020B0A04020102020204" pitchFamily="34" charset="0"/>
              </a:defRPr>
            </a:lvl2pPr>
            <a:lvl3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  <a:sym typeface="Arial Black" panose="020B0A04020102020204" pitchFamily="34" charset="0"/>
              </a:defRPr>
            </a:lvl3pPr>
            <a:lvl4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  <a:sym typeface="Arial Black" panose="020B0A04020102020204" pitchFamily="34" charset="0"/>
              </a:defRPr>
            </a:lvl4pPr>
            <a:lvl5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  <a:sym typeface="Arial Black" panose="020B0A04020102020204" pitchFamily="34" charset="0"/>
              </a:defRPr>
            </a:lvl5pPr>
            <a:lvl6pPr marL="13716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  <a:sym typeface="Arial Black" pitchFamily="34" charset="0"/>
              </a:defRPr>
            </a:lvl6pPr>
            <a:lvl7pPr marL="18288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  <a:sym typeface="Arial Black" pitchFamily="34" charset="0"/>
              </a:defRPr>
            </a:lvl7pPr>
            <a:lvl8pPr marL="22860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  <a:sym typeface="Arial Black" pitchFamily="34" charset="0"/>
              </a:defRPr>
            </a:lvl8pPr>
            <a:lvl9pPr marL="27432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  <a:sym typeface="Arial Black" pitchFamily="34" charset="0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srgbClr val="3333CC"/>
                </a:solidFill>
                <a:latin typeface="+mn-ea"/>
                <a:ea typeface="+mn-ea"/>
              </a:rPr>
              <a:t>资源池的概念</a:t>
            </a:r>
          </a:p>
        </p:txBody>
      </p:sp>
    </p:spTree>
    <p:extLst>
      <p:ext uri="{BB962C8B-B14F-4D97-AF65-F5344CB8AC3E}">
        <p14:creationId xmlns:p14="http://schemas.microsoft.com/office/powerpoint/2010/main" val="8393005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/>
          <p:nvPr/>
        </p:nvSpPr>
        <p:spPr bwMode="auto">
          <a:xfrm>
            <a:off x="521791" y="197574"/>
            <a:ext cx="405020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Arial Black" panose="020B0A04020102020204" pitchFamily="34" charset="0"/>
              </a:defRPr>
            </a:lvl1pPr>
            <a:lvl2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2pPr>
            <a:lvl3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3pPr>
            <a:lvl4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4pPr>
            <a:lvl5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5pPr>
            <a:lvl6pPr marL="13716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6pPr>
            <a:lvl7pPr marL="18288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7pPr>
            <a:lvl8pPr marL="22860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8pPr>
            <a:lvl9pPr marL="27432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9pPr>
          </a:lstStyle>
          <a:p>
            <a:pPr marL="685800" indent="-685800" defTabSz="685800">
              <a:defRPr/>
            </a:pP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产品特点</a:t>
            </a:r>
          </a:p>
        </p:txBody>
      </p:sp>
      <p:sp>
        <p:nvSpPr>
          <p:cNvPr id="18435" name="文本框 3"/>
          <p:cNvSpPr txBox="1"/>
          <p:nvPr/>
        </p:nvSpPr>
        <p:spPr>
          <a:xfrm>
            <a:off x="683568" y="886673"/>
            <a:ext cx="7920880" cy="40626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1、产品</a:t>
            </a:r>
            <a:r>
              <a:rPr lang="zh-CN" altLang="en-US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endParaRPr sz="15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（1）B/S架构，满足用户随时随地访问系统的需要；</a:t>
            </a:r>
          </a:p>
          <a:p>
            <a:pPr>
              <a:lnSpc>
                <a:spcPct val="250000"/>
              </a:lnSpc>
            </a:pPr>
            <a:r>
              <a:rPr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（2）完善的解决方案；</a:t>
            </a:r>
          </a:p>
          <a:p>
            <a:pPr>
              <a:lnSpc>
                <a:spcPct val="250000"/>
              </a:lnSpc>
            </a:pPr>
            <a:r>
              <a:rPr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（3）高度自动化</a:t>
            </a:r>
            <a:r>
              <a:rPr sz="13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>
              <a:lnSpc>
                <a:spcPct val="250000"/>
              </a:lnSpc>
            </a:pPr>
            <a:r>
              <a:rPr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（4）极佳的弹性缩放能力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支持二级代理，设备巡检代理，集群等；通过增加更多的代理实例，水平扩展，可支持更多的系统负载</a:t>
            </a:r>
            <a:endParaRPr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/>
          <p:nvPr/>
        </p:nvSpPr>
        <p:spPr bwMode="auto">
          <a:xfrm>
            <a:off x="611560" y="205874"/>
            <a:ext cx="405020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Arial Black" panose="020B0A04020102020204" pitchFamily="34" charset="0"/>
              </a:defRPr>
            </a:lvl1pPr>
            <a:lvl2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2pPr>
            <a:lvl3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3pPr>
            <a:lvl4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4pPr>
            <a:lvl5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5pPr>
            <a:lvl6pPr marL="13716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6pPr>
            <a:lvl7pPr marL="18288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7pPr>
            <a:lvl8pPr marL="22860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8pPr>
            <a:lvl9pPr marL="27432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9pPr>
          </a:lstStyle>
          <a:p>
            <a:pPr marL="685800" indent="-685800" defTabSz="685800">
              <a:defRPr/>
            </a:pP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产品特点</a:t>
            </a:r>
          </a:p>
        </p:txBody>
      </p:sp>
      <p:sp>
        <p:nvSpPr>
          <p:cNvPr id="6" name="Title 1"/>
          <p:cNvSpPr txBox="1"/>
          <p:nvPr/>
        </p:nvSpPr>
        <p:spPr bwMode="auto">
          <a:xfrm>
            <a:off x="864632" y="989682"/>
            <a:ext cx="610243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Arial Black" panose="020B0A04020102020204" pitchFamily="34" charset="0"/>
              </a:defRPr>
            </a:lvl1pPr>
            <a:lvl2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2pPr>
            <a:lvl3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3pPr>
            <a:lvl4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4pPr>
            <a:lvl5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5pPr>
            <a:lvl6pPr marL="13716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6pPr>
            <a:lvl7pPr marL="18288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7pPr>
            <a:lvl8pPr marL="22860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8pPr>
            <a:lvl9pPr marL="27432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9pPr>
          </a:lstStyle>
          <a:p>
            <a:pPr marL="0" indent="0"/>
            <a:r>
              <a:rPr lang="zh-CN" altLang="en-US" sz="1500" b="0" dirty="0">
                <a:solidFill>
                  <a:srgbClr val="111111"/>
                </a:solidFill>
                <a:latin typeface="+mn-ea"/>
                <a:ea typeface="+mn-ea"/>
              </a:rPr>
              <a:t>（</a:t>
            </a:r>
            <a:r>
              <a:rPr lang="en-US" altLang="zh-CN" sz="1500" b="0" dirty="0">
                <a:solidFill>
                  <a:srgbClr val="111111"/>
                </a:solidFill>
                <a:latin typeface="+mn-ea"/>
                <a:ea typeface="+mn-ea"/>
              </a:rPr>
              <a:t>5</a:t>
            </a:r>
            <a:r>
              <a:rPr lang="zh-CN" altLang="en-US" sz="1500" b="0" dirty="0">
                <a:solidFill>
                  <a:srgbClr val="111111"/>
                </a:solidFill>
                <a:latin typeface="+mn-ea"/>
                <a:ea typeface="+mn-ea"/>
              </a:rPr>
              <a:t>）微服务架构，模块之间松耦合连接，方便迭代更新，可快速适应用户定制化的业务流程；敏捷开发，持续集成、持续交付、持续部署</a:t>
            </a:r>
            <a:r>
              <a:rPr lang="en-US" altLang="zh-CN" sz="1500" b="0" dirty="0">
                <a:solidFill>
                  <a:srgbClr val="111111"/>
                </a:solidFill>
                <a:latin typeface="+mn-ea"/>
                <a:ea typeface="+mn-ea"/>
              </a:rPr>
              <a:t>(CI/CD)</a:t>
            </a:r>
            <a:r>
              <a:rPr lang="zh-CN" altLang="en-US" sz="1500" b="0" dirty="0">
                <a:solidFill>
                  <a:srgbClr val="111111"/>
                </a:solidFill>
                <a:latin typeface="+mn-ea"/>
                <a:ea typeface="+mn-ea"/>
              </a:rPr>
              <a:t>；快速响应来自市场和客户变化的需求；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B254DE-CD12-4285-9659-BE9ABE12669B}"/>
              </a:ext>
            </a:extLst>
          </p:cNvPr>
          <p:cNvSpPr txBox="1"/>
          <p:nvPr/>
        </p:nvSpPr>
        <p:spPr>
          <a:xfrm>
            <a:off x="872208" y="1773490"/>
            <a:ext cx="6453336" cy="622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500" b="0" dirty="0">
                <a:solidFill>
                  <a:srgbClr val="111111"/>
                </a:solidFill>
                <a:latin typeface="+mn-ea"/>
                <a:ea typeface="+mn-ea"/>
              </a:rPr>
              <a:t>（</a:t>
            </a:r>
            <a:r>
              <a:rPr lang="en-US" altLang="zh-CN" sz="1500" b="0" dirty="0">
                <a:solidFill>
                  <a:srgbClr val="111111"/>
                </a:solidFill>
                <a:latin typeface="+mn-ea"/>
                <a:ea typeface="+mn-ea"/>
              </a:rPr>
              <a:t>6</a:t>
            </a:r>
            <a:r>
              <a:rPr lang="zh-CN" altLang="en-US" sz="1500" b="0" dirty="0">
                <a:solidFill>
                  <a:srgbClr val="111111"/>
                </a:solidFill>
                <a:latin typeface="+mn-ea"/>
                <a:ea typeface="+mn-ea"/>
              </a:rPr>
              <a:t>）提供度层级、多来源的数据采集和汇总能力，以大数据分析来驱动运营的持续优化；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5B763A5-A030-4A0C-8F7E-A8540B45A4B4}"/>
              </a:ext>
            </a:extLst>
          </p:cNvPr>
          <p:cNvSpPr/>
          <p:nvPr/>
        </p:nvSpPr>
        <p:spPr>
          <a:xfrm>
            <a:off x="872208" y="2643758"/>
            <a:ext cx="6480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dirty="0">
                <a:solidFill>
                  <a:srgbClr val="111111"/>
                </a:solidFill>
              </a:rPr>
              <a:t>（</a:t>
            </a:r>
            <a:r>
              <a:rPr lang="en-US" altLang="zh-CN" sz="1500" b="0" dirty="0">
                <a:solidFill>
                  <a:srgbClr val="111111"/>
                </a:solidFill>
                <a:latin typeface="+mj-ea"/>
                <a:ea typeface="+mj-ea"/>
              </a:rPr>
              <a:t>7</a:t>
            </a:r>
            <a:r>
              <a:rPr lang="zh-CN" altLang="en-US" sz="1500" b="0" dirty="0">
                <a:solidFill>
                  <a:srgbClr val="111111"/>
                </a:solidFill>
                <a:latin typeface="+mj-ea"/>
                <a:ea typeface="+mj-ea"/>
              </a:rPr>
              <a:t>）结合数据分析处理，提供不同视角的运营报表，提升对系统工作的洞察和见解</a:t>
            </a:r>
            <a:r>
              <a:rPr lang="zh-CN" altLang="en-US" dirty="0">
                <a:solidFill>
                  <a:srgbClr val="111111"/>
                </a:solidFill>
              </a:rPr>
              <a:t>；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73E0D2E-7221-4CAD-B85F-D18B07BB2F45}"/>
              </a:ext>
            </a:extLst>
          </p:cNvPr>
          <p:cNvSpPr/>
          <p:nvPr/>
        </p:nvSpPr>
        <p:spPr>
          <a:xfrm>
            <a:off x="858516" y="3538940"/>
            <a:ext cx="648072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5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5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提供浏览器为代表的多样化客户端，与智能移动终端紧密集成，支持随时随地系统访问，推进人与人的协同与合作</a:t>
            </a:r>
            <a:r>
              <a:rPr lang="zh-CN" altLang="en-US" sz="15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；可</a:t>
            </a:r>
            <a:r>
              <a:rPr lang="zh-CN" altLang="zh-CN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提供短信推送，邮件推送和微信终端等多种方式，包括企业微信群等，提升不同地域，不同公司，不同部门的人员的协同</a:t>
            </a:r>
            <a:r>
              <a:rPr lang="zh-CN" altLang="en-US" sz="15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15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endParaRPr lang="zh-CN" altLang="en-US" dirty="0">
              <a:solidFill>
                <a:srgbClr val="11111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0B1162-D4F2-4DBB-B46B-2A4DE8F636CE}"/>
              </a:ext>
            </a:extLst>
          </p:cNvPr>
          <p:cNvSpPr txBox="1"/>
          <p:nvPr/>
        </p:nvSpPr>
        <p:spPr bwMode="auto">
          <a:xfrm>
            <a:off x="395536" y="123478"/>
            <a:ext cx="6624736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Arial Black" panose="020B0A04020102020204" pitchFamily="34" charset="0"/>
              </a:defRPr>
            </a:lvl1pPr>
            <a:lvl2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2pPr>
            <a:lvl3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3pPr>
            <a:lvl4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4pPr>
            <a:lvl5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5pPr>
            <a:lvl6pPr marL="13716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6pPr>
            <a:lvl7pPr marL="18288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7pPr>
            <a:lvl8pPr marL="22860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8pPr>
            <a:lvl9pPr marL="27432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9pPr>
          </a:lstStyle>
          <a:p>
            <a:pPr marL="685800" indent="-685800" defTabSz="685800">
              <a:defRPr/>
            </a:pP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案例</a:t>
            </a:r>
            <a:r>
              <a:rPr lang="en-US" altLang="zh-CN" sz="2400" dirty="0">
                <a:solidFill>
                  <a:srgbClr val="3333CC"/>
                </a:solidFill>
                <a:latin typeface="+mj-ea"/>
              </a:rPr>
              <a:t>—</a:t>
            </a: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，在央视的应用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6C30322-C6A4-409B-98D2-8B19BC263238}"/>
              </a:ext>
            </a:extLst>
          </p:cNvPr>
          <p:cNvSpPr/>
          <p:nvPr/>
        </p:nvSpPr>
        <p:spPr>
          <a:xfrm>
            <a:off x="332346" y="917496"/>
            <a:ext cx="84793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在中央广播电视总台移动外场、</a:t>
            </a:r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4K/HD</a:t>
            </a:r>
            <a:r>
              <a:rPr lang="zh-CN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演播室等项目中应用了统一控制平台。具体的，包括</a:t>
            </a:r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EFP</a:t>
            </a:r>
            <a:r>
              <a:rPr lang="zh-CN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系统两套，</a:t>
            </a:r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E16</a:t>
            </a:r>
            <a:r>
              <a:rPr lang="zh-CN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演播室一套，</a:t>
            </a:r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r>
              <a:rPr lang="zh-CN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平米演播室一套，音频车一套。</a:t>
            </a:r>
            <a:endParaRPr lang="zh-CN" altLang="en-US" sz="1600" b="0" dirty="0">
              <a:solidFill>
                <a:srgbClr val="1111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20190719102257">
            <a:extLst>
              <a:ext uri="{FF2B5EF4-FFF2-40B4-BE49-F238E27FC236}">
                <a16:creationId xmlns:a16="http://schemas.microsoft.com/office/drawing/2014/main" id="{86F250CE-C4B5-456D-B842-3E1CB9D2A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86689"/>
            <a:ext cx="4259263" cy="300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30B30E5-A716-4122-878D-614197DF4E7B}"/>
              </a:ext>
            </a:extLst>
          </p:cNvPr>
          <p:cNvSpPr txBox="1"/>
          <p:nvPr/>
        </p:nvSpPr>
        <p:spPr>
          <a:xfrm>
            <a:off x="240729" y="1917680"/>
            <a:ext cx="44032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3350" indent="133350" algn="just">
              <a:spcAft>
                <a:spcPts val="0"/>
              </a:spcAft>
            </a:pPr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）本品上述项目相关的</a:t>
            </a:r>
            <a:r>
              <a:rPr lang="zh-CN" altLang="en-US" sz="1600" b="0" dirty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部分期刊引用：</a:t>
            </a:r>
            <a:r>
              <a:rPr lang="zh-CN" altLang="en-US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现代电视技术，</a:t>
            </a:r>
            <a:r>
              <a:rPr lang="en-US" altLang="zh-CN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2019</a:t>
            </a:r>
            <a:r>
              <a:rPr lang="zh-CN" altLang="en-US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en-US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月刊，</a:t>
            </a:r>
            <a:r>
              <a:rPr lang="en-US" altLang="zh-CN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针对大型网络化音频系统的监控系统设计浅析</a:t>
            </a:r>
            <a:r>
              <a:rPr lang="en-US" altLang="zh-CN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zh-CN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en-US" altLang="zh-CN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月刊，</a:t>
            </a:r>
            <a:r>
              <a:rPr lang="en-US" altLang="zh-CN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《CCTV</a:t>
            </a:r>
            <a:r>
              <a:rPr lang="zh-CN" altLang="en-US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第八演播室</a:t>
            </a:r>
            <a:r>
              <a:rPr lang="en-US" altLang="zh-CN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4K</a:t>
            </a:r>
            <a:r>
              <a:rPr lang="zh-CN" altLang="en-US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超高清演播室音频系统</a:t>
            </a:r>
            <a:r>
              <a:rPr lang="en-US" altLang="zh-CN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zh-CN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en-US" altLang="zh-CN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国内首个上星</a:t>
            </a:r>
            <a:r>
              <a:rPr lang="en-US" altLang="zh-CN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CCTV-4K</a:t>
            </a:r>
            <a:r>
              <a:rPr lang="zh-CN" altLang="en-US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超高清频道演播室音频系统的设计与创新</a:t>
            </a:r>
            <a:r>
              <a:rPr lang="en-US" altLang="zh-CN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zh-CN" sz="1600" b="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zh-CN" altLang="en-US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2672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AA6BC6D-AB0D-4280-82A3-2DA5D62C4749}"/>
              </a:ext>
            </a:extLst>
          </p:cNvPr>
          <p:cNvSpPr/>
          <p:nvPr/>
        </p:nvSpPr>
        <p:spPr>
          <a:xfrm>
            <a:off x="332346" y="917496"/>
            <a:ext cx="8479305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项目特点：</a:t>
            </a:r>
            <a:endParaRPr lang="en-US" altLang="zh-CN" sz="1600" b="0" dirty="0">
              <a:solidFill>
                <a:srgbClr val="1111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endParaRPr lang="en-US" altLang="zh-CN" sz="1600" b="0" dirty="0">
              <a:solidFill>
                <a:srgbClr val="1111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环境下系统状态直观形象的实时展示；</a:t>
            </a:r>
          </a:p>
          <a:p>
            <a:pPr lvl="0"/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化的音频流的检测；</a:t>
            </a:r>
          </a:p>
          <a:p>
            <a:pPr lvl="0"/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）音频信号的调整、调度和分发；</a:t>
            </a:r>
          </a:p>
          <a:p>
            <a:pPr lvl="0"/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环境下设备的智能发现；</a:t>
            </a:r>
          </a:p>
          <a:p>
            <a:pPr lvl="0"/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）完备的设备监控能力；</a:t>
            </a:r>
          </a:p>
          <a:p>
            <a:pPr lvl="0"/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）完备的信号检测能力；</a:t>
            </a:r>
          </a:p>
          <a:p>
            <a:pPr lvl="0"/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）完备的网络监测能力；</a:t>
            </a:r>
          </a:p>
          <a:p>
            <a:pPr lvl="0"/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）数据采集和数据分析能力，包括汇聚、存储、建模、处理和运营推荐等；</a:t>
            </a:r>
            <a:endParaRPr lang="en-US" altLang="zh-CN" sz="1600" b="0" dirty="0">
              <a:solidFill>
                <a:srgbClr val="1111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endParaRPr lang="en-US" altLang="zh-CN" sz="1600" b="0" dirty="0">
              <a:solidFill>
                <a:srgbClr val="1111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突出的：</a:t>
            </a:r>
            <a:r>
              <a:rPr lang="zh-CN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强大的检测监控能力，智能化的使用体验，直观的界面展示、全面的数据采集、分析处理能力，全面的报表输出等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1600" b="0" dirty="0">
              <a:solidFill>
                <a:srgbClr val="1111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endParaRPr lang="zh-CN" altLang="en-US" dirty="0">
              <a:solidFill>
                <a:srgbClr val="1111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453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7FDA4-95A6-4749-8A25-19777D922FBE}"/>
              </a:ext>
            </a:extLst>
          </p:cNvPr>
          <p:cNvSpPr txBox="1"/>
          <p:nvPr/>
        </p:nvSpPr>
        <p:spPr bwMode="auto">
          <a:xfrm>
            <a:off x="323528" y="123478"/>
            <a:ext cx="6491288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Arial Black" panose="020B0A04020102020204" pitchFamily="34" charset="0"/>
              </a:defRPr>
            </a:lvl1pPr>
            <a:lvl2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2pPr>
            <a:lvl3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3pPr>
            <a:lvl4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4pPr>
            <a:lvl5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5pPr>
            <a:lvl6pPr marL="13716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6pPr>
            <a:lvl7pPr marL="18288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7pPr>
            <a:lvl8pPr marL="22860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8pPr>
            <a:lvl9pPr marL="27432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9pPr>
          </a:lstStyle>
          <a:p>
            <a:pPr marL="914400" marR="0" lvl="0" indent="-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+mj-ea"/>
                <a:cs typeface="+mj-cs"/>
                <a:sym typeface="Arial Black" panose="020B0A04020102020204" pitchFamily="34" charset="0"/>
              </a:rPr>
              <a:t>背景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C3F7AC-8358-4BDC-AA45-966477C630CF}"/>
              </a:ext>
            </a:extLst>
          </p:cNvPr>
          <p:cNvSpPr txBox="1"/>
          <p:nvPr/>
        </p:nvSpPr>
        <p:spPr>
          <a:xfrm>
            <a:off x="395610" y="908652"/>
            <a:ext cx="8424862" cy="343664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</a:pPr>
            <a:r>
              <a:rPr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</a:t>
            </a:r>
            <a:r>
              <a:rPr lang="zh-CN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广电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行业趋势</a:t>
            </a:r>
            <a:endParaRPr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（1）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化</a:t>
            </a:r>
            <a:r>
              <a:rPr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信号，设施，传输分发的变革；</a:t>
            </a:r>
            <a:endParaRPr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（2）</a:t>
            </a:r>
            <a:r>
              <a:rPr lang="zh-CN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虚拟化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，云化</a:t>
            </a:r>
            <a:r>
              <a:rPr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b="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SDE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,Software Defined </a:t>
            </a:r>
            <a:r>
              <a:rPr lang="en-US" altLang="zh-CN" b="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Everything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软件定义一切；</a:t>
            </a:r>
            <a:endParaRPr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（3）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IT/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互联网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云的技术、工具和组织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流程来对广电机构和设施的运营持续优化，特点：数据驱动的智能化、端到端的流程自动化</a:t>
            </a:r>
            <a:r>
              <a:rPr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</p:spTree>
    <p:extLst>
      <p:ext uri="{BB962C8B-B14F-4D97-AF65-F5344CB8AC3E}">
        <p14:creationId xmlns:p14="http://schemas.microsoft.com/office/powerpoint/2010/main" val="1595662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0B1162-D4F2-4DBB-B46B-2A4DE8F636CE}"/>
              </a:ext>
            </a:extLst>
          </p:cNvPr>
          <p:cNvSpPr txBox="1"/>
          <p:nvPr/>
        </p:nvSpPr>
        <p:spPr bwMode="auto">
          <a:xfrm>
            <a:off x="395536" y="123478"/>
            <a:ext cx="6624736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Arial Black" panose="020B0A04020102020204" pitchFamily="34" charset="0"/>
              </a:defRPr>
            </a:lvl1pPr>
            <a:lvl2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2pPr>
            <a:lvl3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3pPr>
            <a:lvl4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4pPr>
            <a:lvl5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5pPr>
            <a:lvl6pPr marL="13716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6pPr>
            <a:lvl7pPr marL="18288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7pPr>
            <a:lvl8pPr marL="22860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8pPr>
            <a:lvl9pPr marL="27432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9pPr>
          </a:lstStyle>
          <a:p>
            <a:pPr marL="685800" indent="-685800" defTabSz="685800">
              <a:defRPr/>
            </a:pP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案例二，中国联通多媒体传输平台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6C30322-C6A4-409B-98D2-8B19BC263238}"/>
              </a:ext>
            </a:extLst>
          </p:cNvPr>
          <p:cNvSpPr/>
          <p:nvPr/>
        </p:nvSpPr>
        <p:spPr>
          <a:xfrm>
            <a:off x="332346" y="917496"/>
            <a:ext cx="84793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一个自动化的预约和信号传输运营平台；提供全面的监控，自动、联动，敏捷灵动；支持基于大数据的统计、预测；规律抽取、趋势提炼；报表生成；运营优化、推荐；</a:t>
            </a:r>
            <a:endParaRPr lang="zh-CN" altLang="en-US" sz="1600" b="0" dirty="0">
              <a:solidFill>
                <a:srgbClr val="1111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图片 1" descr="http://39.105.226.17/images/unicom/liant.jpg">
            <a:extLst>
              <a:ext uri="{FF2B5EF4-FFF2-40B4-BE49-F238E27FC236}">
                <a16:creationId xmlns:a16="http://schemas.microsoft.com/office/drawing/2014/main" id="{B21E9872-BDF3-4061-91C1-D0BBE25C52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2037"/>
            <a:ext cx="4479925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89F67B4-07B5-4336-9B67-F2438434F4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629" y="1995686"/>
            <a:ext cx="3951285" cy="247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9309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AA6BC6D-AB0D-4280-82A3-2DA5D62C4749}"/>
              </a:ext>
            </a:extLst>
          </p:cNvPr>
          <p:cNvSpPr/>
          <p:nvPr/>
        </p:nvSpPr>
        <p:spPr>
          <a:xfrm>
            <a:off x="332346" y="917496"/>
            <a:ext cx="8479305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项目特点：</a:t>
            </a:r>
            <a:endParaRPr lang="en-US" altLang="zh-CN" sz="1600" b="0" dirty="0">
              <a:solidFill>
                <a:srgbClr val="1111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endParaRPr lang="en-US" altLang="zh-CN" sz="1600" b="0" dirty="0">
              <a:solidFill>
                <a:srgbClr val="1111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en-US" altLang="zh-CN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针对本案例中设备、设施和使用者各方跨地域（跨省跨洲跨大洋），分散在不同的部门，不同的分公司的特点，提供了分权分域机制，简化组织管理，保证安全性，以支持更大规模的组织机构；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）以预约的形式，任务单驱动，全流程贯通，实现自动任务执行；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）采用</a:t>
            </a:r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B/S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架构，方便全球各地的用户以浏览器随时随地访问快速访问；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）完备的数据采集和数据分析能力，包括汇聚、存储、建模、处理和运营推荐等； </a:t>
            </a:r>
            <a:endParaRPr lang="zh-CN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endParaRPr lang="zh-CN" altLang="en-US" dirty="0">
              <a:solidFill>
                <a:srgbClr val="1111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1300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958E925-79B0-4148-8A29-3D2F0820E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987574"/>
            <a:ext cx="3581710" cy="372650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C6F1E94-2E49-4F0E-B3BA-DEACBFE899BD}"/>
              </a:ext>
            </a:extLst>
          </p:cNvPr>
          <p:cNvSpPr txBox="1"/>
          <p:nvPr/>
        </p:nvSpPr>
        <p:spPr>
          <a:xfrm>
            <a:off x="323528" y="1851670"/>
            <a:ext cx="41764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针对本项目中系统庞大的规模和分散部署的挑战，提供了二级代理，设备巡检代理，集群等多种设施；通过增加更多的代理实例，水平扩展，可支持更多的系统负载；</a:t>
            </a:r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1045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0B1162-D4F2-4DBB-B46B-2A4DE8F636CE}"/>
              </a:ext>
            </a:extLst>
          </p:cNvPr>
          <p:cNvSpPr txBox="1"/>
          <p:nvPr/>
        </p:nvSpPr>
        <p:spPr bwMode="auto">
          <a:xfrm>
            <a:off x="395536" y="123478"/>
            <a:ext cx="6624736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Arial Black" panose="020B0A04020102020204" pitchFamily="34" charset="0"/>
              </a:defRPr>
            </a:lvl1pPr>
            <a:lvl2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2pPr>
            <a:lvl3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3pPr>
            <a:lvl4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4pPr>
            <a:lvl5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5pPr>
            <a:lvl6pPr marL="13716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6pPr>
            <a:lvl7pPr marL="18288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7pPr>
            <a:lvl8pPr marL="22860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8pPr>
            <a:lvl9pPr marL="27432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9pPr>
          </a:lstStyle>
          <a:p>
            <a:pPr marL="685800" indent="-685800" defTabSz="685800">
              <a:defRPr/>
            </a:pP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案例三，腾讯新大楼的智能平台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6C30322-C6A4-409B-98D2-8B19BC263238}"/>
              </a:ext>
            </a:extLst>
          </p:cNvPr>
          <p:cNvSpPr/>
          <p:nvPr/>
        </p:nvSpPr>
        <p:spPr>
          <a:xfrm>
            <a:off x="332346" y="917496"/>
            <a:ext cx="84793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）项目目标：</a:t>
            </a:r>
            <a:r>
              <a:rPr lang="zh-CN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腾讯视频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、演播中心</a:t>
            </a:r>
            <a:r>
              <a:rPr lang="zh-CN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等部门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需要标准化，流程化，自动化的解决方案来处理日常的工作需要，提高工作效率</a:t>
            </a:r>
            <a:r>
              <a:rPr lang="zh-CN" altLang="en-US" sz="1600" dirty="0"/>
              <a:t>；</a:t>
            </a:r>
            <a:endParaRPr lang="zh-CN" altLang="en-US" sz="1600" dirty="0">
              <a:solidFill>
                <a:srgbClr val="11111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4113838-3715-44DA-BE50-395F7F5F2EAD}"/>
              </a:ext>
            </a:extLst>
          </p:cNvPr>
          <p:cNvSpPr/>
          <p:nvPr/>
        </p:nvSpPr>
        <p:spPr>
          <a:xfrm>
            <a:off x="332346" y="1827712"/>
            <a:ext cx="84793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）系统组成：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预约与排期子系统，项目管理子系统，资产管理分系统，费用中心分系统，信息发布部分，任务执行分系统，监测监控，状态查看及链路监管调度分系统，大数据分析分系统；</a:t>
            </a:r>
            <a:endParaRPr lang="zh-CN" altLang="en-US" sz="1600" b="0" dirty="0">
              <a:solidFill>
                <a:srgbClr val="1111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51A1FBA-9937-4450-BAE6-6EF8F0B66430}"/>
              </a:ext>
            </a:extLst>
          </p:cNvPr>
          <p:cNvSpPr/>
          <p:nvPr/>
        </p:nvSpPr>
        <p:spPr>
          <a:xfrm>
            <a:off x="353650" y="2841010"/>
            <a:ext cx="84793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）关键词：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标准化，电子化，协同协作，端到端的流程自动化，数据分析，运营的持续优化；效率；</a:t>
            </a:r>
            <a:endParaRPr lang="zh-CN" altLang="en-US" sz="1600" b="0" dirty="0">
              <a:solidFill>
                <a:srgbClr val="1111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36076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3">
            <a:extLst>
              <a:ext uri="{FF2B5EF4-FFF2-40B4-BE49-F238E27FC236}">
                <a16:creationId xmlns:a16="http://schemas.microsoft.com/office/drawing/2014/main" id="{438A8ED3-FB1A-48E7-BE91-8FC07F74FC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771550"/>
            <a:ext cx="4830763" cy="398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11529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AA6BC6D-AB0D-4280-82A3-2DA5D62C4749}"/>
              </a:ext>
            </a:extLst>
          </p:cNvPr>
          <p:cNvSpPr/>
          <p:nvPr/>
        </p:nvSpPr>
        <p:spPr>
          <a:xfrm>
            <a:off x="332346" y="917496"/>
            <a:ext cx="847930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项目特点：</a:t>
            </a:r>
            <a:endParaRPr lang="en-US" altLang="zh-CN" b="0" dirty="0">
              <a:solidFill>
                <a:srgbClr val="1111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endParaRPr lang="en-US" altLang="zh-CN" b="0" dirty="0">
              <a:solidFill>
                <a:srgbClr val="1111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en-US" altLang="zh-CN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）以人为本，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要求协同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沟通直接、高效，信息和服务随时随地可访问；</a:t>
            </a:r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）无缝的系统集成，深圳、天津、北京（首钢、四德，银科，西格玛，上地总部基地），多地的分系统要流程上贯穿，实现信息和服务的无缝对接</a:t>
            </a:r>
            <a:r>
              <a:rPr lang="zh-CN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）以预约的形式，任务单驱动，全流程贯通，实现自动任务执行；</a:t>
            </a:r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）采用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B/S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架构，方便不同部门不同地域的用户可以随时随地访问快速访问系统；</a:t>
            </a:r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）系统大量使用扫码（二维码，条形码）、刷工卡等方式，加快流程衔接，提升安全性和工作效能；</a:t>
            </a:r>
            <a:endParaRPr lang="zh-CN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endParaRPr lang="zh-CN" altLang="en-US" dirty="0">
              <a:solidFill>
                <a:srgbClr val="1111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8175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5" descr="322">
            <a:extLst>
              <a:ext uri="{FF2B5EF4-FFF2-40B4-BE49-F238E27FC236}">
                <a16:creationId xmlns:a16="http://schemas.microsoft.com/office/drawing/2014/main" id="{51334442-B9C8-4388-B20F-0D4CDD56BE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3348" y="843558"/>
            <a:ext cx="4991100" cy="386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6A53EAD-20FC-4194-BE22-FE394FDFF753}"/>
              </a:ext>
            </a:extLst>
          </p:cNvPr>
          <p:cNvSpPr txBox="1"/>
          <p:nvPr/>
        </p:nvSpPr>
        <p:spPr>
          <a:xfrm>
            <a:off x="251520" y="1635646"/>
            <a:ext cx="31683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提供了手机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H5</a:t>
            </a:r>
            <a:r>
              <a:rPr lang="zh-CN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页面，短信推送，邮件推送和微信终端等多种方式，包括企业微信群等，提升不同地域，不同公司，不同部门的人员的协同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0267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D62D21D-6B6E-4BA7-95E7-D4164A714070}"/>
              </a:ext>
            </a:extLst>
          </p:cNvPr>
          <p:cNvSpPr txBox="1"/>
          <p:nvPr/>
        </p:nvSpPr>
        <p:spPr bwMode="auto">
          <a:xfrm>
            <a:off x="395536" y="123478"/>
            <a:ext cx="6624736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Arial Black" panose="020B0A04020102020204" pitchFamily="34" charset="0"/>
              </a:defRPr>
            </a:lvl1pPr>
            <a:lvl2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2pPr>
            <a:lvl3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3pPr>
            <a:lvl4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4pPr>
            <a:lvl5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5pPr>
            <a:lvl6pPr marL="13716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6pPr>
            <a:lvl7pPr marL="18288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7pPr>
            <a:lvl8pPr marL="22860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8pPr>
            <a:lvl9pPr marL="27432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9pPr>
          </a:lstStyle>
          <a:p>
            <a:pPr marL="685800" indent="-685800" defTabSz="685800">
              <a:defRPr/>
            </a:pP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腾讯智能平台</a:t>
            </a:r>
            <a:r>
              <a:rPr lang="en-US" altLang="zh-CN" sz="2400" dirty="0">
                <a:solidFill>
                  <a:srgbClr val="3333CC"/>
                </a:solidFill>
                <a:latin typeface="+mj-ea"/>
              </a:rPr>
              <a:t>---</a:t>
            </a: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预约</a:t>
            </a:r>
          </a:p>
        </p:txBody>
      </p:sp>
      <p:pic>
        <p:nvPicPr>
          <p:cNvPr id="4" name="图片 3" descr="111">
            <a:extLst>
              <a:ext uri="{FF2B5EF4-FFF2-40B4-BE49-F238E27FC236}">
                <a16:creationId xmlns:a16="http://schemas.microsoft.com/office/drawing/2014/main" id="{1EE43342-B3F7-4EE5-A893-CF3934A703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987574"/>
            <a:ext cx="8139430" cy="366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471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屏幕截图, 室内&#10;&#10;描述已自动生成">
            <a:extLst>
              <a:ext uri="{FF2B5EF4-FFF2-40B4-BE49-F238E27FC236}">
                <a16:creationId xmlns:a16="http://schemas.microsoft.com/office/drawing/2014/main" id="{1DA1074C-7477-4BE4-98F6-92567C5A36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843558"/>
            <a:ext cx="6912768" cy="388431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E06C3C1-74D7-4BDE-9962-A0A71E806A7F}"/>
              </a:ext>
            </a:extLst>
          </p:cNvPr>
          <p:cNvSpPr txBox="1"/>
          <p:nvPr/>
        </p:nvSpPr>
        <p:spPr bwMode="auto">
          <a:xfrm>
            <a:off x="395536" y="123478"/>
            <a:ext cx="6624736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Arial Black" panose="020B0A04020102020204" pitchFamily="34" charset="0"/>
              </a:defRPr>
            </a:lvl1pPr>
            <a:lvl2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2pPr>
            <a:lvl3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3pPr>
            <a:lvl4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4pPr>
            <a:lvl5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5pPr>
            <a:lvl6pPr marL="13716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6pPr>
            <a:lvl7pPr marL="18288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7pPr>
            <a:lvl8pPr marL="22860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8pPr>
            <a:lvl9pPr marL="27432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9pPr>
          </a:lstStyle>
          <a:p>
            <a:pPr marL="685800" indent="-685800" defTabSz="685800">
              <a:defRPr/>
            </a:pP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腾讯智能平台</a:t>
            </a:r>
            <a:r>
              <a:rPr lang="en-US" altLang="zh-CN" sz="2400" dirty="0">
                <a:solidFill>
                  <a:srgbClr val="3333CC"/>
                </a:solidFill>
                <a:latin typeface="+mj-ea"/>
              </a:rPr>
              <a:t>---</a:t>
            </a: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预约详情</a:t>
            </a:r>
          </a:p>
        </p:txBody>
      </p:sp>
    </p:spTree>
    <p:extLst>
      <p:ext uri="{BB962C8B-B14F-4D97-AF65-F5344CB8AC3E}">
        <p14:creationId xmlns:p14="http://schemas.microsoft.com/office/powerpoint/2010/main" val="17825669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, 计算机, 墙壁, 笔记本电脑&#10;&#10;描述已自动生成">
            <a:extLst>
              <a:ext uri="{FF2B5EF4-FFF2-40B4-BE49-F238E27FC236}">
                <a16:creationId xmlns:a16="http://schemas.microsoft.com/office/drawing/2014/main" id="{798E87DB-2EFC-4401-B4E4-A82908D72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35" y="915566"/>
            <a:ext cx="8636930" cy="381642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80B3B91-64EF-4C45-8211-36BFBB135388}"/>
              </a:ext>
            </a:extLst>
          </p:cNvPr>
          <p:cNvSpPr txBox="1"/>
          <p:nvPr/>
        </p:nvSpPr>
        <p:spPr bwMode="auto">
          <a:xfrm>
            <a:off x="395536" y="123478"/>
            <a:ext cx="6624736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Arial Black" panose="020B0A04020102020204" pitchFamily="34" charset="0"/>
              </a:defRPr>
            </a:lvl1pPr>
            <a:lvl2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2pPr>
            <a:lvl3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3pPr>
            <a:lvl4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4pPr>
            <a:lvl5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5pPr>
            <a:lvl6pPr marL="13716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6pPr>
            <a:lvl7pPr marL="18288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7pPr>
            <a:lvl8pPr marL="22860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8pPr>
            <a:lvl9pPr marL="27432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9pPr>
          </a:lstStyle>
          <a:p>
            <a:pPr marL="685800" indent="-685800" defTabSz="685800">
              <a:defRPr/>
            </a:pP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腾讯智能平台</a:t>
            </a:r>
            <a:r>
              <a:rPr lang="en-US" altLang="zh-CN" sz="2400" dirty="0">
                <a:solidFill>
                  <a:srgbClr val="3333CC"/>
                </a:solidFill>
                <a:latin typeface="+mj-ea"/>
              </a:rPr>
              <a:t>---</a:t>
            </a: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预约详情</a:t>
            </a:r>
          </a:p>
        </p:txBody>
      </p:sp>
    </p:spTree>
    <p:extLst>
      <p:ext uri="{BB962C8B-B14F-4D97-AF65-F5344CB8AC3E}">
        <p14:creationId xmlns:p14="http://schemas.microsoft.com/office/powerpoint/2010/main" val="413568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7FDA4-95A6-4749-8A25-19777D922FBE}"/>
              </a:ext>
            </a:extLst>
          </p:cNvPr>
          <p:cNvSpPr txBox="1"/>
          <p:nvPr/>
        </p:nvSpPr>
        <p:spPr bwMode="auto">
          <a:xfrm>
            <a:off x="323528" y="123478"/>
            <a:ext cx="6491288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Arial Black" panose="020B0A04020102020204" pitchFamily="34" charset="0"/>
              </a:defRPr>
            </a:lvl1pPr>
            <a:lvl2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2pPr>
            <a:lvl3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3pPr>
            <a:lvl4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4pPr>
            <a:lvl5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5pPr>
            <a:lvl6pPr marL="13716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6pPr>
            <a:lvl7pPr marL="18288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7pPr>
            <a:lvl8pPr marL="22860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8pPr>
            <a:lvl9pPr marL="27432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9pPr>
          </a:lstStyle>
          <a:p>
            <a:pPr marL="914400" marR="0" lvl="0" indent="-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+mj-ea"/>
                <a:cs typeface="+mj-cs"/>
                <a:sym typeface="Arial Black" panose="020B0A04020102020204" pitchFamily="34" charset="0"/>
              </a:rPr>
              <a:t>关于我们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C3F7AC-8358-4BDC-AA45-966477C630CF}"/>
              </a:ext>
            </a:extLst>
          </p:cNvPr>
          <p:cNvSpPr txBox="1"/>
          <p:nvPr/>
        </p:nvSpPr>
        <p:spPr>
          <a:xfrm>
            <a:off x="395610" y="908652"/>
            <a:ext cx="8424862" cy="36645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</a:pPr>
            <a:r>
              <a:rPr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</a:t>
            </a: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长期根植于中国国内以及海外电视台和网络营运商</a:t>
            </a:r>
            <a:endParaRPr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（1）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理解行业和客户需求</a:t>
            </a:r>
            <a:r>
              <a:rPr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>
              <a:lnSpc>
                <a:spcPct val="250000"/>
              </a:lnSpc>
            </a:pPr>
            <a:r>
              <a:rPr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（2）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对设备、服务、流程和运营等有深入的理解</a:t>
            </a:r>
            <a:r>
              <a:rPr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>
              <a:lnSpc>
                <a:spcPct val="250000"/>
              </a:lnSpc>
            </a:pPr>
            <a:r>
              <a:rPr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（3）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年开始，自主开发广电监控系统、矩阵控制信号调度，流程自动化、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Tally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系统等软件，有深厚的沉淀和积累；相关软件产品获得了广泛应用</a:t>
            </a:r>
            <a:r>
              <a:rPr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98277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监视器, 电子产品, 屏幕, 室内&#10;&#10;描述已自动生成">
            <a:extLst>
              <a:ext uri="{FF2B5EF4-FFF2-40B4-BE49-F238E27FC236}">
                <a16:creationId xmlns:a16="http://schemas.microsoft.com/office/drawing/2014/main" id="{4EDDF85C-0923-4836-90E9-0A077D8CB8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15566"/>
            <a:ext cx="7672960" cy="388843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BB1BAEF-5FD6-4FAC-BAD5-15CCA6935DC4}"/>
              </a:ext>
            </a:extLst>
          </p:cNvPr>
          <p:cNvSpPr txBox="1"/>
          <p:nvPr/>
        </p:nvSpPr>
        <p:spPr bwMode="auto">
          <a:xfrm>
            <a:off x="395536" y="123478"/>
            <a:ext cx="6624736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Arial Black" panose="020B0A04020102020204" pitchFamily="34" charset="0"/>
              </a:defRPr>
            </a:lvl1pPr>
            <a:lvl2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2pPr>
            <a:lvl3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3pPr>
            <a:lvl4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4pPr>
            <a:lvl5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5pPr>
            <a:lvl6pPr marL="13716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6pPr>
            <a:lvl7pPr marL="18288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7pPr>
            <a:lvl8pPr marL="22860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8pPr>
            <a:lvl9pPr marL="27432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9pPr>
          </a:lstStyle>
          <a:p>
            <a:pPr marL="685800" indent="-685800" defTabSz="685800">
              <a:defRPr/>
            </a:pP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腾讯智能平台</a:t>
            </a:r>
            <a:r>
              <a:rPr lang="en-US" altLang="zh-CN" sz="2400" dirty="0">
                <a:solidFill>
                  <a:srgbClr val="3333CC"/>
                </a:solidFill>
                <a:latin typeface="+mj-ea"/>
              </a:rPr>
              <a:t>---</a:t>
            </a: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资产管理</a:t>
            </a:r>
          </a:p>
        </p:txBody>
      </p:sp>
    </p:spTree>
    <p:extLst>
      <p:ext uri="{BB962C8B-B14F-4D97-AF65-F5344CB8AC3E}">
        <p14:creationId xmlns:p14="http://schemas.microsoft.com/office/powerpoint/2010/main" val="17988828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屏幕截图&#10;&#10;描述已自动生成">
            <a:extLst>
              <a:ext uri="{FF2B5EF4-FFF2-40B4-BE49-F238E27FC236}">
                <a16:creationId xmlns:a16="http://schemas.microsoft.com/office/drawing/2014/main" id="{6B027F95-8BDB-44AE-9DA1-A2C6E2485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15566"/>
            <a:ext cx="8257377" cy="374441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C19A8FE-A920-4972-9253-C17BC1326BEE}"/>
              </a:ext>
            </a:extLst>
          </p:cNvPr>
          <p:cNvSpPr txBox="1"/>
          <p:nvPr/>
        </p:nvSpPr>
        <p:spPr bwMode="auto">
          <a:xfrm>
            <a:off x="395536" y="123478"/>
            <a:ext cx="6624736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Arial Black" panose="020B0A04020102020204" pitchFamily="34" charset="0"/>
              </a:defRPr>
            </a:lvl1pPr>
            <a:lvl2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2pPr>
            <a:lvl3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3pPr>
            <a:lvl4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4pPr>
            <a:lvl5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5pPr>
            <a:lvl6pPr marL="13716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6pPr>
            <a:lvl7pPr marL="18288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7pPr>
            <a:lvl8pPr marL="22860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8pPr>
            <a:lvl9pPr marL="27432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9pPr>
          </a:lstStyle>
          <a:p>
            <a:pPr marL="685800" indent="-685800" defTabSz="685800">
              <a:defRPr/>
            </a:pP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腾讯智能平台</a:t>
            </a:r>
            <a:r>
              <a:rPr lang="en-US" altLang="zh-CN" sz="2400" dirty="0">
                <a:solidFill>
                  <a:srgbClr val="3333CC"/>
                </a:solidFill>
                <a:latin typeface="+mj-ea"/>
              </a:rPr>
              <a:t>---</a:t>
            </a: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数据分析</a:t>
            </a:r>
            <a:r>
              <a:rPr lang="en-US" altLang="zh-CN" sz="2400" dirty="0">
                <a:solidFill>
                  <a:srgbClr val="3333CC"/>
                </a:solidFill>
                <a:latin typeface="+mj-ea"/>
              </a:rPr>
              <a:t>-</a:t>
            </a: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资源效能</a:t>
            </a:r>
          </a:p>
        </p:txBody>
      </p:sp>
    </p:spTree>
    <p:extLst>
      <p:ext uri="{BB962C8B-B14F-4D97-AF65-F5344CB8AC3E}">
        <p14:creationId xmlns:p14="http://schemas.microsoft.com/office/powerpoint/2010/main" val="39769366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3"/>
          <p:cNvSpPr>
            <a:spLocks noChangeArrowheads="1" noChangeShapeType="1" noTextEdit="1"/>
          </p:cNvSpPr>
          <p:nvPr/>
        </p:nvSpPr>
        <p:spPr bwMode="gray">
          <a:xfrm>
            <a:off x="3033713" y="2409825"/>
            <a:ext cx="3543300" cy="571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4050" kern="10" dirty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8080"/>
                    </a:gs>
                    <a:gs pos="100000">
                      <a:srgbClr val="003131"/>
                    </a:gs>
                  </a:gsLst>
                  <a:lin ang="5400000" scaled="1"/>
                </a:gradFill>
                <a:effectLst>
                  <a:outerShdw dist="89803" dir="2700000" algn="ctr" rotWithShape="0">
                    <a:srgbClr val="000000">
                      <a:alpha val="5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Thank You !</a:t>
            </a:r>
            <a:endParaRPr lang="zh-CN" altLang="en-US" sz="4050" kern="10" dirty="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80"/>
                  </a:gs>
                  <a:gs pos="100000">
                    <a:srgbClr val="003131"/>
                  </a:gs>
                </a:gsLst>
                <a:lin ang="5400000" scaled="1"/>
              </a:gradFill>
              <a:effectLst>
                <a:outerShdw dist="89803" dir="2700000" algn="ctr" rotWithShape="0">
                  <a:srgbClr val="000000">
                    <a:alpha val="50000"/>
                  </a:srgbClr>
                </a:outerShdw>
              </a:effectLst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68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E6881-DE00-4EFA-8E1F-BF76D818554D}"/>
              </a:ext>
            </a:extLst>
          </p:cNvPr>
          <p:cNvSpPr txBox="1"/>
          <p:nvPr/>
        </p:nvSpPr>
        <p:spPr bwMode="auto">
          <a:xfrm>
            <a:off x="323528" y="123478"/>
            <a:ext cx="6491288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Arial Black" panose="020B0A04020102020204" pitchFamily="34" charset="0"/>
              </a:defRPr>
            </a:lvl1pPr>
            <a:lvl2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2pPr>
            <a:lvl3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3pPr>
            <a:lvl4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4pPr>
            <a:lvl5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5pPr>
            <a:lvl6pPr marL="13716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6pPr>
            <a:lvl7pPr marL="18288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7pPr>
            <a:lvl8pPr marL="22860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8pPr>
            <a:lvl9pPr marL="27432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9pPr>
          </a:lstStyle>
          <a:p>
            <a:pPr marL="914400" marR="0" lvl="0" indent="-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+mj-ea"/>
                <a:cs typeface="+mj-cs"/>
                <a:sym typeface="Arial Black" panose="020B0A04020102020204" pitchFamily="34" charset="0"/>
              </a:rPr>
              <a:t>产品概述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B8A98D-2C84-4633-A600-9AA94ADFC1B8}"/>
              </a:ext>
            </a:extLst>
          </p:cNvPr>
          <p:cNvSpPr txBox="1"/>
          <p:nvPr/>
        </p:nvSpPr>
        <p:spPr>
          <a:xfrm>
            <a:off x="395536" y="1059582"/>
            <a:ext cx="8569325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安达斯统一控制平台，包含监控系统、矩阵与信号调度系统、预约与任务管理系统、自动任务执行系统等</a:t>
            </a:r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个分系统，同时集成事后数据处理服务，实时数据处理服务，链路建模服务等多种服务模块，基于微服务架构，构建了一个分层次的端到端智能化控制平台。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C972AFC-C11D-445F-AC6A-7DE4EB05BBDA}"/>
              </a:ext>
            </a:extLst>
          </p:cNvPr>
          <p:cNvSpPr/>
          <p:nvPr/>
        </p:nvSpPr>
        <p:spPr>
          <a:xfrm>
            <a:off x="395536" y="2139702"/>
            <a:ext cx="8280920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1600" b="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平台可提供的核心功能：预约与排期，任务的自动调度与执行，监测监控，视音频信号的调度</a:t>
            </a:r>
            <a:r>
              <a:rPr lang="en-US" altLang="zh-CN" sz="1600" b="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zh-CN" sz="1600" b="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流程自动化；此外</a:t>
            </a:r>
            <a:r>
              <a:rPr lang="zh-CN" altLang="en-US" sz="1600" b="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</a:t>
            </a:r>
            <a:r>
              <a:rPr lang="zh-CN" altLang="zh-CN" sz="1600" b="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很多的增值和衍生服务，涵盖了广电机构日常运营的多个方面。</a:t>
            </a:r>
            <a:endParaRPr lang="zh-CN" altLang="zh-CN" sz="1600" b="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8097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97bf5f332f66c5bee7b8f47349c19e8">
            <a:extLst>
              <a:ext uri="{FF2B5EF4-FFF2-40B4-BE49-F238E27FC236}">
                <a16:creationId xmlns:a16="http://schemas.microsoft.com/office/drawing/2014/main" id="{F0D2864E-F5A4-469B-909A-0CDAF1DE51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31590"/>
            <a:ext cx="7278837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9">
            <a:extLst>
              <a:ext uri="{FF2B5EF4-FFF2-40B4-BE49-F238E27FC236}">
                <a16:creationId xmlns:a16="http://schemas.microsoft.com/office/drawing/2014/main" id="{68057BD9-1E87-4D32-950A-E909F438F33F}"/>
              </a:ext>
            </a:extLst>
          </p:cNvPr>
          <p:cNvSpPr txBox="1">
            <a:spLocks/>
          </p:cNvSpPr>
          <p:nvPr/>
        </p:nvSpPr>
        <p:spPr bwMode="auto">
          <a:xfrm>
            <a:off x="323528" y="212651"/>
            <a:ext cx="4738688" cy="541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Arial Black" panose="020B0A04020102020204" pitchFamily="34" charset="0"/>
              </a:defRPr>
            </a:lvl1pPr>
            <a:lvl2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  <a:sym typeface="Arial Black" panose="020B0A04020102020204" pitchFamily="34" charset="0"/>
              </a:defRPr>
            </a:lvl2pPr>
            <a:lvl3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  <a:sym typeface="Arial Black" panose="020B0A04020102020204" pitchFamily="34" charset="0"/>
              </a:defRPr>
            </a:lvl3pPr>
            <a:lvl4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  <a:sym typeface="Arial Black" panose="020B0A04020102020204" pitchFamily="34" charset="0"/>
              </a:defRPr>
            </a:lvl4pPr>
            <a:lvl5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  <a:sym typeface="Arial Black" panose="020B0A04020102020204" pitchFamily="34" charset="0"/>
              </a:defRPr>
            </a:lvl5pPr>
            <a:lvl6pPr marL="13716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  <a:sym typeface="Arial Black" pitchFamily="34" charset="0"/>
              </a:defRPr>
            </a:lvl6pPr>
            <a:lvl7pPr marL="18288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  <a:sym typeface="Arial Black" pitchFamily="34" charset="0"/>
              </a:defRPr>
            </a:lvl7pPr>
            <a:lvl8pPr marL="22860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  <a:sym typeface="Arial Black" pitchFamily="34" charset="0"/>
              </a:defRPr>
            </a:lvl8pPr>
            <a:lvl9pPr marL="27432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  <a:sym typeface="Arial Black" pitchFamily="34" charset="0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srgbClr val="3333CC"/>
                </a:solidFill>
                <a:latin typeface="+mn-ea"/>
                <a:ea typeface="+mn-ea"/>
                <a:sym typeface="+mn-ea"/>
              </a:rPr>
              <a:t>层次划分</a:t>
            </a:r>
          </a:p>
        </p:txBody>
      </p:sp>
    </p:spTree>
    <p:extLst>
      <p:ext uri="{BB962C8B-B14F-4D97-AF65-F5344CB8AC3E}">
        <p14:creationId xmlns:p14="http://schemas.microsoft.com/office/powerpoint/2010/main" val="2949146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9DA0E83-9F90-4A02-AB83-CDDCEF35214A}"/>
              </a:ext>
            </a:extLst>
          </p:cNvPr>
          <p:cNvSpPr txBox="1"/>
          <p:nvPr/>
        </p:nvSpPr>
        <p:spPr>
          <a:xfrm>
            <a:off x="359569" y="816429"/>
            <a:ext cx="8424862" cy="351359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</a:pPr>
            <a:r>
              <a:rPr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</a:t>
            </a:r>
            <a:r>
              <a:rPr lang="zh-CN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一个端到端、全流程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自动化智能平台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利用大数据分析等技术手段，对多来源的数据做汇聚、存储，实时处理，趋势分析，推荐建议等，提升广电机构和广电设施的运营质量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平台采用了层次化的结构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上层是预约和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调度子</a:t>
            </a:r>
            <a:r>
              <a:rPr lang="zh-CN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系统，中间层是任务执行和资源分配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单元，以及</a:t>
            </a:r>
            <a:r>
              <a:rPr lang="zh-CN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系统工作状态监看等模块；底层是监控系统、矩阵控制系统等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2122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 txBox="1">
            <a:spLocks/>
          </p:cNvSpPr>
          <p:nvPr/>
        </p:nvSpPr>
        <p:spPr bwMode="auto">
          <a:xfrm>
            <a:off x="107504" y="147894"/>
            <a:ext cx="3168352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ko-KR"/>
            </a:defPPr>
            <a:lvl1pPr marL="685800" marR="0" lvl="0" indent="-685800" defTabSz="685800" latinLnBrk="0">
              <a:lnSpc>
                <a:spcPct val="100000"/>
              </a:lnSpc>
              <a:buClrTx/>
              <a:buSzTx/>
              <a:buFontTx/>
              <a:buNone/>
              <a:tabLst/>
              <a:defRPr sz="2100" i="0" u="none" strike="noStrike" cap="none" spc="0" normalizeH="0" baseline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微软雅黑"/>
                <a:ea typeface="微软雅黑"/>
                <a:cs typeface="+mj-cs"/>
              </a:defRPr>
            </a:lvl1pPr>
            <a:lvl2pPr marL="914400" indent="-914400"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defRPr>
            </a:lvl2pPr>
            <a:lvl3pPr marL="914400" indent="-914400"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defRPr>
            </a:lvl3pPr>
            <a:lvl4pPr marL="914400" indent="-914400"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defRPr>
            </a:lvl4pPr>
            <a:lvl5pPr marL="914400" indent="-914400"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defRPr>
            </a:lvl5pPr>
            <a:lvl6pPr marL="1371600" indent="-91440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defRPr>
            </a:lvl6pPr>
            <a:lvl7pPr marL="1828800" indent="-91440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defRPr>
            </a:lvl7pPr>
            <a:lvl8pPr marL="2286000" indent="-91440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defRPr>
            </a:lvl8pPr>
            <a:lvl9pPr marL="2743200" indent="-91440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defRPr>
            </a:lvl9pPr>
          </a:lstStyle>
          <a:p>
            <a:pPr lvl="0">
              <a:defRPr/>
            </a:pPr>
            <a:r>
              <a:rPr lang="zh-CN" altLang="en-US" dirty="0">
                <a:sym typeface="Arial Black" panose="020B0A04020102020204" pitchFamily="34" charset="0"/>
              </a:rPr>
              <a:t>统一控制平台 框架图</a:t>
            </a:r>
            <a:endParaRPr kumimoji="1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微软雅黑"/>
              <a:ea typeface="微软雅黑"/>
              <a:cs typeface="+mj-cs"/>
              <a:sym typeface="Arial Black" panose="020B0A040201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7032DDC-2D11-4B10-BADC-5B245BCB8545}"/>
              </a:ext>
            </a:extLst>
          </p:cNvPr>
          <p:cNvGrpSpPr/>
          <p:nvPr/>
        </p:nvGrpSpPr>
        <p:grpSpPr>
          <a:xfrm>
            <a:off x="150291" y="915566"/>
            <a:ext cx="8843418" cy="3694812"/>
            <a:chOff x="150291" y="885034"/>
            <a:chExt cx="8843418" cy="3694812"/>
          </a:xfrm>
        </p:grpSpPr>
        <p:sp>
          <p:nvSpPr>
            <p:cNvPr id="46" name="Rounded Rectangle 23">
              <a:extLst>
                <a:ext uri="{FF2B5EF4-FFF2-40B4-BE49-F238E27FC236}">
                  <a16:creationId xmlns:a16="http://schemas.microsoft.com/office/drawing/2014/main" id="{3378FB33-7154-4338-8894-28958B3A37EC}"/>
                </a:ext>
              </a:extLst>
            </p:cNvPr>
            <p:cNvSpPr/>
            <p:nvPr/>
          </p:nvSpPr>
          <p:spPr>
            <a:xfrm>
              <a:off x="1865130" y="3205872"/>
              <a:ext cx="5406583" cy="1359578"/>
            </a:xfrm>
            <a:prstGeom prst="roundRect">
              <a:avLst>
                <a:gd name="adj" fmla="val 4493"/>
              </a:avLst>
            </a:prstGeom>
            <a:solidFill>
              <a:srgbClr val="BFBFBF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sz="1600" b="1" dirty="0">
                <a:solidFill>
                  <a:srgbClr val="1B75BB"/>
                </a:solidFill>
              </a:endParaRPr>
            </a:p>
          </p:txBody>
        </p:sp>
        <p:sp>
          <p:nvSpPr>
            <p:cNvPr id="41" name="Rounded Rectangle 23">
              <a:extLst>
                <a:ext uri="{FF2B5EF4-FFF2-40B4-BE49-F238E27FC236}">
                  <a16:creationId xmlns:a16="http://schemas.microsoft.com/office/drawing/2014/main" id="{0AC7E151-CC96-45C0-A422-C5D4CB74B4D6}"/>
                </a:ext>
              </a:extLst>
            </p:cNvPr>
            <p:cNvSpPr/>
            <p:nvPr/>
          </p:nvSpPr>
          <p:spPr>
            <a:xfrm>
              <a:off x="1865130" y="2104120"/>
              <a:ext cx="5406583" cy="1058361"/>
            </a:xfrm>
            <a:prstGeom prst="roundRect">
              <a:avLst>
                <a:gd name="adj" fmla="val 4493"/>
              </a:avLst>
            </a:prstGeom>
            <a:solidFill>
              <a:srgbClr val="92D050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sz="1600" b="1" dirty="0">
                <a:solidFill>
                  <a:srgbClr val="1B75BB"/>
                </a:solidFill>
              </a:endParaRPr>
            </a:p>
          </p:txBody>
        </p:sp>
        <p:sp>
          <p:nvSpPr>
            <p:cNvPr id="21" name="Rounded Rectangle 23">
              <a:extLst>
                <a:ext uri="{FF2B5EF4-FFF2-40B4-BE49-F238E27FC236}">
                  <a16:creationId xmlns:a16="http://schemas.microsoft.com/office/drawing/2014/main" id="{6F88AC63-C3B0-4E31-90F3-9CFB814C5F8F}"/>
                </a:ext>
              </a:extLst>
            </p:cNvPr>
            <p:cNvSpPr/>
            <p:nvPr/>
          </p:nvSpPr>
          <p:spPr>
            <a:xfrm>
              <a:off x="1857825" y="885034"/>
              <a:ext cx="5406583" cy="1191300"/>
            </a:xfrm>
            <a:prstGeom prst="roundRect">
              <a:avLst>
                <a:gd name="adj" fmla="val 4493"/>
              </a:avLst>
            </a:prstGeom>
            <a:solidFill>
              <a:schemeClr val="accent5">
                <a:lumMod val="60000"/>
                <a:lumOff val="40000"/>
              </a:schemeClr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sz="1600" b="1" dirty="0">
                <a:solidFill>
                  <a:srgbClr val="1B75BB"/>
                </a:solidFill>
              </a:endParaRPr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D3A4F21F-5920-4934-80D6-198D03006D35}"/>
                </a:ext>
              </a:extLst>
            </p:cNvPr>
            <p:cNvSpPr/>
            <p:nvPr/>
          </p:nvSpPr>
          <p:spPr>
            <a:xfrm>
              <a:off x="7472990" y="915565"/>
              <a:ext cx="1520719" cy="3664281"/>
            </a:xfrm>
            <a:prstGeom prst="roundRect">
              <a:avLst>
                <a:gd name="adj" fmla="val 4493"/>
              </a:avLst>
            </a:prstGeom>
            <a:solidFill>
              <a:schemeClr val="accent6">
                <a:lumMod val="40000"/>
                <a:lumOff val="60000"/>
              </a:schemeClr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sz="1200" dirty="0">
                <a:solidFill>
                  <a:srgbClr val="1B75BB"/>
                </a:solidFill>
                <a:latin typeface="+mn-ea"/>
              </a:endParaRPr>
            </a:p>
          </p:txBody>
        </p:sp>
        <p:sp>
          <p:nvSpPr>
            <p:cNvPr id="25" name="Rectangle 28">
              <a:extLst>
                <a:ext uri="{FF2B5EF4-FFF2-40B4-BE49-F238E27FC236}">
                  <a16:creationId xmlns:a16="http://schemas.microsoft.com/office/drawing/2014/main" id="{AA194D1A-838B-45B3-AED0-2B7898D2EE40}"/>
                </a:ext>
              </a:extLst>
            </p:cNvPr>
            <p:cNvSpPr/>
            <p:nvPr/>
          </p:nvSpPr>
          <p:spPr>
            <a:xfrm>
              <a:off x="7628953" y="1153519"/>
              <a:ext cx="1193191" cy="276999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+mn-ea"/>
                  <a:ea typeface="+mn-ea"/>
                </a:rPr>
                <a:t>用户签权</a:t>
              </a:r>
              <a:endParaRPr lang="en-US" sz="12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26" name="Rectangle 28">
              <a:extLst>
                <a:ext uri="{FF2B5EF4-FFF2-40B4-BE49-F238E27FC236}">
                  <a16:creationId xmlns:a16="http://schemas.microsoft.com/office/drawing/2014/main" id="{E1BB7AC8-99B1-4F9C-9F22-E7DAFE2BA53E}"/>
                </a:ext>
              </a:extLst>
            </p:cNvPr>
            <p:cNvSpPr/>
            <p:nvPr/>
          </p:nvSpPr>
          <p:spPr>
            <a:xfrm>
              <a:off x="7636752" y="1667916"/>
              <a:ext cx="1193191" cy="276999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分权分域</a:t>
              </a:r>
              <a:endParaRPr 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7" name="Rectangle 28">
              <a:extLst>
                <a:ext uri="{FF2B5EF4-FFF2-40B4-BE49-F238E27FC236}">
                  <a16:creationId xmlns:a16="http://schemas.microsoft.com/office/drawing/2014/main" id="{85B4387C-A8DD-4184-B9EA-AA6C2413C89D}"/>
                </a:ext>
              </a:extLst>
            </p:cNvPr>
            <p:cNvSpPr/>
            <p:nvPr/>
          </p:nvSpPr>
          <p:spPr>
            <a:xfrm>
              <a:off x="7658736" y="2928873"/>
              <a:ext cx="1193191" cy="276999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大数据分析</a:t>
              </a:r>
              <a:endParaRPr 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8" name="Rectangle 28">
              <a:extLst>
                <a:ext uri="{FF2B5EF4-FFF2-40B4-BE49-F238E27FC236}">
                  <a16:creationId xmlns:a16="http://schemas.microsoft.com/office/drawing/2014/main" id="{B6F7A35A-AF4C-4D94-A5EF-0491EEBA717E}"/>
                </a:ext>
              </a:extLst>
            </p:cNvPr>
            <p:cNvSpPr/>
            <p:nvPr/>
          </p:nvSpPr>
          <p:spPr>
            <a:xfrm>
              <a:off x="7635383" y="2253463"/>
              <a:ext cx="1179761" cy="276999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数据统计分析</a:t>
              </a:r>
              <a:endParaRPr 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5396B65-D1C0-4718-A404-BAE734CC14A7}"/>
                </a:ext>
              </a:extLst>
            </p:cNvPr>
            <p:cNvSpPr/>
            <p:nvPr/>
          </p:nvSpPr>
          <p:spPr>
            <a:xfrm>
              <a:off x="7636752" y="3682773"/>
              <a:ext cx="1193191" cy="276999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运营数据分析</a:t>
              </a:r>
              <a:endParaRPr 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1" name="Rounded Rectangle 23">
              <a:extLst>
                <a:ext uri="{FF2B5EF4-FFF2-40B4-BE49-F238E27FC236}">
                  <a16:creationId xmlns:a16="http://schemas.microsoft.com/office/drawing/2014/main" id="{1282DFDB-EDEE-45F4-BE3F-02EF44CCDF9E}"/>
                </a:ext>
              </a:extLst>
            </p:cNvPr>
            <p:cNvSpPr/>
            <p:nvPr/>
          </p:nvSpPr>
          <p:spPr>
            <a:xfrm>
              <a:off x="2143659" y="1079498"/>
              <a:ext cx="4718016" cy="330636"/>
            </a:xfrm>
            <a:prstGeom prst="roundRect">
              <a:avLst>
                <a:gd name="adj" fmla="val 4493"/>
              </a:avLst>
            </a:prstGeom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统一调度管理平台</a:t>
              </a:r>
              <a:endParaRPr lang="en-US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2" name="Rectangle 28">
              <a:extLst>
                <a:ext uri="{FF2B5EF4-FFF2-40B4-BE49-F238E27FC236}">
                  <a16:creationId xmlns:a16="http://schemas.microsoft.com/office/drawing/2014/main" id="{82FF55A5-C549-4752-8AF0-342DD25719C4}"/>
                </a:ext>
              </a:extLst>
            </p:cNvPr>
            <p:cNvSpPr/>
            <p:nvPr/>
          </p:nvSpPr>
          <p:spPr>
            <a:xfrm>
              <a:off x="2014672" y="1622744"/>
              <a:ext cx="1009572" cy="307777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n-ea"/>
                </a:rPr>
                <a:t>资产管理</a:t>
              </a:r>
              <a:endParaRPr lang="en-US" sz="14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33" name="Rectangle 28">
              <a:extLst>
                <a:ext uri="{FF2B5EF4-FFF2-40B4-BE49-F238E27FC236}">
                  <a16:creationId xmlns:a16="http://schemas.microsoft.com/office/drawing/2014/main" id="{46E02C8F-118C-4571-BD7A-D1449FCC7D5C}"/>
                </a:ext>
              </a:extLst>
            </p:cNvPr>
            <p:cNvSpPr/>
            <p:nvPr/>
          </p:nvSpPr>
          <p:spPr>
            <a:xfrm>
              <a:off x="2091062" y="2280777"/>
              <a:ext cx="1674314" cy="307777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任务调度服务</a:t>
              </a:r>
              <a:endParaRPr lang="en-US" sz="1400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CDEBCAD-ACBC-430B-B904-9144B981A0DB}"/>
                </a:ext>
              </a:extLst>
            </p:cNvPr>
            <p:cNvGrpSpPr/>
            <p:nvPr/>
          </p:nvGrpSpPr>
          <p:grpSpPr>
            <a:xfrm>
              <a:off x="150291" y="892222"/>
              <a:ext cx="1520719" cy="3664281"/>
              <a:chOff x="150291" y="892222"/>
              <a:chExt cx="1520719" cy="3664281"/>
            </a:xfrm>
          </p:grpSpPr>
          <p:sp>
            <p:nvSpPr>
              <p:cNvPr id="7" name="Rounded Rectangle 23">
                <a:extLst>
                  <a:ext uri="{FF2B5EF4-FFF2-40B4-BE49-F238E27FC236}">
                    <a16:creationId xmlns:a16="http://schemas.microsoft.com/office/drawing/2014/main" id="{7573177A-B44A-4F2C-92B4-87B4D51ED839}"/>
                  </a:ext>
                </a:extLst>
              </p:cNvPr>
              <p:cNvSpPr/>
              <p:nvPr/>
            </p:nvSpPr>
            <p:spPr>
              <a:xfrm>
                <a:off x="150291" y="892222"/>
                <a:ext cx="1520719" cy="3664281"/>
              </a:xfrm>
              <a:prstGeom prst="roundRect">
                <a:avLst>
                  <a:gd name="adj" fmla="val 4493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en-US" sz="1200" b="1" dirty="0">
                  <a:solidFill>
                    <a:srgbClr val="1B75BB"/>
                  </a:solidFill>
                </a:endParaRPr>
              </a:p>
            </p:txBody>
          </p:sp>
          <p:sp>
            <p:nvSpPr>
              <p:cNvPr id="11" name="Rectangle 28">
                <a:extLst>
                  <a:ext uri="{FF2B5EF4-FFF2-40B4-BE49-F238E27FC236}">
                    <a16:creationId xmlns:a16="http://schemas.microsoft.com/office/drawing/2014/main" id="{FEB74DAB-55B8-4C54-B94E-E3A2E69EC8CF}"/>
                  </a:ext>
                </a:extLst>
              </p:cNvPr>
              <p:cNvSpPr/>
              <p:nvPr/>
            </p:nvSpPr>
            <p:spPr>
              <a:xfrm>
                <a:off x="344412" y="2041044"/>
                <a:ext cx="1193191" cy="276999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服务编排</a:t>
                </a:r>
                <a:endParaRPr lang="en-US" sz="1200" b="1" dirty="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7" name="Rectangle 28">
                <a:extLst>
                  <a:ext uri="{FF2B5EF4-FFF2-40B4-BE49-F238E27FC236}">
                    <a16:creationId xmlns:a16="http://schemas.microsoft.com/office/drawing/2014/main" id="{CCED0AB8-C619-4463-8ACB-01D380A6F7B0}"/>
                  </a:ext>
                </a:extLst>
              </p:cNvPr>
              <p:cNvSpPr/>
              <p:nvPr/>
            </p:nvSpPr>
            <p:spPr>
              <a:xfrm>
                <a:off x="323327" y="1102728"/>
                <a:ext cx="1193191" cy="276999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计划排期</a:t>
                </a:r>
                <a:endParaRPr 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8" name="Rectangle 28">
                <a:extLst>
                  <a:ext uri="{FF2B5EF4-FFF2-40B4-BE49-F238E27FC236}">
                    <a16:creationId xmlns:a16="http://schemas.microsoft.com/office/drawing/2014/main" id="{AE343820-24D7-4CB9-AB25-8487307F124B}"/>
                  </a:ext>
                </a:extLst>
              </p:cNvPr>
              <p:cNvSpPr/>
              <p:nvPr/>
            </p:nvSpPr>
            <p:spPr>
              <a:xfrm>
                <a:off x="337698" y="3109139"/>
                <a:ext cx="1193191" cy="461665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资源池及</a:t>
                </a:r>
                <a:endParaRPr lang="en-US" altLang="zh-CN" sz="1200" dirty="0">
                  <a:solidFill>
                    <a:schemeClr val="bg1"/>
                  </a:solidFill>
                  <a:latin typeface="+mn-ea"/>
                </a:endParaRPr>
              </a:p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设备管理</a:t>
                </a:r>
                <a:endParaRPr 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9" name="Rectangle 28">
                <a:extLst>
                  <a:ext uri="{FF2B5EF4-FFF2-40B4-BE49-F238E27FC236}">
                    <a16:creationId xmlns:a16="http://schemas.microsoft.com/office/drawing/2014/main" id="{62549452-73E0-4C22-A736-FF1D344B5317}"/>
                  </a:ext>
                </a:extLst>
              </p:cNvPr>
              <p:cNvSpPr/>
              <p:nvPr/>
            </p:nvSpPr>
            <p:spPr>
              <a:xfrm>
                <a:off x="364221" y="2584302"/>
                <a:ext cx="1179761" cy="276999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资源调度</a:t>
                </a:r>
                <a:endParaRPr 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0" name="Rectangle 28">
                <a:extLst>
                  <a:ext uri="{FF2B5EF4-FFF2-40B4-BE49-F238E27FC236}">
                    <a16:creationId xmlns:a16="http://schemas.microsoft.com/office/drawing/2014/main" id="{8385059F-6FC9-4388-97A7-489DC6927096}"/>
                  </a:ext>
                </a:extLst>
              </p:cNvPr>
              <p:cNvSpPr/>
              <p:nvPr/>
            </p:nvSpPr>
            <p:spPr>
              <a:xfrm>
                <a:off x="312992" y="3837157"/>
                <a:ext cx="1193191" cy="461665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设备监看</a:t>
                </a:r>
                <a:endParaRPr lang="en-US" altLang="zh-CN" sz="1200" dirty="0">
                  <a:solidFill>
                    <a:schemeClr val="bg1"/>
                  </a:solidFill>
                  <a:latin typeface="+mn-ea"/>
                </a:endParaRPr>
              </a:p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与管理</a:t>
                </a:r>
                <a:endParaRPr 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37" name="Rectangle 28">
                <a:extLst>
                  <a:ext uri="{FF2B5EF4-FFF2-40B4-BE49-F238E27FC236}">
                    <a16:creationId xmlns:a16="http://schemas.microsoft.com/office/drawing/2014/main" id="{776CE190-1AB0-4062-BBEF-3C62359F50BB}"/>
                  </a:ext>
                </a:extLst>
              </p:cNvPr>
              <p:cNvSpPr/>
              <p:nvPr/>
            </p:nvSpPr>
            <p:spPr>
              <a:xfrm>
                <a:off x="323326" y="1554883"/>
                <a:ext cx="1193191" cy="276999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流程控制</a:t>
                </a:r>
                <a:endParaRPr 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38" name="Rectangle 28">
              <a:extLst>
                <a:ext uri="{FF2B5EF4-FFF2-40B4-BE49-F238E27FC236}">
                  <a16:creationId xmlns:a16="http://schemas.microsoft.com/office/drawing/2014/main" id="{6C89E232-218D-4FA8-8C00-0C11CC9E8120}"/>
                </a:ext>
              </a:extLst>
            </p:cNvPr>
            <p:cNvSpPr/>
            <p:nvPr/>
          </p:nvSpPr>
          <p:spPr>
            <a:xfrm>
              <a:off x="3149236" y="1630420"/>
              <a:ext cx="1411881" cy="307777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云监控</a:t>
              </a:r>
              <a:endParaRPr lang="en-US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9" name="Rectangle 28">
              <a:extLst>
                <a:ext uri="{FF2B5EF4-FFF2-40B4-BE49-F238E27FC236}">
                  <a16:creationId xmlns:a16="http://schemas.microsoft.com/office/drawing/2014/main" id="{D5E98D67-3A4A-4BF4-9012-F23AC7E018E5}"/>
                </a:ext>
              </a:extLst>
            </p:cNvPr>
            <p:cNvSpPr/>
            <p:nvPr/>
          </p:nvSpPr>
          <p:spPr>
            <a:xfrm>
              <a:off x="4724879" y="1636036"/>
              <a:ext cx="990625" cy="307777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n-ea"/>
                </a:rPr>
                <a:t>任务预约</a:t>
              </a:r>
              <a:endParaRPr lang="en-US" sz="14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33C1DCEB-B12E-4725-94D2-4DA0150A6887}"/>
                </a:ext>
              </a:extLst>
            </p:cNvPr>
            <p:cNvSpPr/>
            <p:nvPr/>
          </p:nvSpPr>
          <p:spPr>
            <a:xfrm>
              <a:off x="5823938" y="1630420"/>
              <a:ext cx="1163102" cy="307777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监看与监测</a:t>
              </a:r>
              <a:endParaRPr lang="en-US" altLang="zh-CN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0" name="Rounded Rectangle 23">
              <a:extLst>
                <a:ext uri="{FF2B5EF4-FFF2-40B4-BE49-F238E27FC236}">
                  <a16:creationId xmlns:a16="http://schemas.microsoft.com/office/drawing/2014/main" id="{AE9BE474-1265-460E-B267-BB23CA4B2437}"/>
                </a:ext>
              </a:extLst>
            </p:cNvPr>
            <p:cNvSpPr/>
            <p:nvPr/>
          </p:nvSpPr>
          <p:spPr>
            <a:xfrm>
              <a:off x="2117360" y="3308446"/>
              <a:ext cx="4770613" cy="330636"/>
            </a:xfrm>
            <a:prstGeom prst="roundRect">
              <a:avLst>
                <a:gd name="adj" fmla="val 4493"/>
              </a:avLst>
            </a:prstGeom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设备及资源池化与管理</a:t>
              </a:r>
              <a:endParaRPr lang="en-US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2" name="Rectangle 28">
              <a:extLst>
                <a:ext uri="{FF2B5EF4-FFF2-40B4-BE49-F238E27FC236}">
                  <a16:creationId xmlns:a16="http://schemas.microsoft.com/office/drawing/2014/main" id="{5AFDF81C-2768-4F2E-8858-BC301A1EABEE}"/>
                </a:ext>
              </a:extLst>
            </p:cNvPr>
            <p:cNvSpPr/>
            <p:nvPr/>
          </p:nvSpPr>
          <p:spPr>
            <a:xfrm>
              <a:off x="3855176" y="2280776"/>
              <a:ext cx="1915629" cy="307777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资源管理与调度</a:t>
              </a:r>
              <a:endParaRPr lang="en-US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3" name="Rectangle 28">
              <a:extLst>
                <a:ext uri="{FF2B5EF4-FFF2-40B4-BE49-F238E27FC236}">
                  <a16:creationId xmlns:a16="http://schemas.microsoft.com/office/drawing/2014/main" id="{AC856C73-54E0-4CB0-BD17-6DA9893B1A8C}"/>
                </a:ext>
              </a:extLst>
            </p:cNvPr>
            <p:cNvSpPr/>
            <p:nvPr/>
          </p:nvSpPr>
          <p:spPr>
            <a:xfrm>
              <a:off x="5932583" y="2280775"/>
              <a:ext cx="1054457" cy="307777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用户管理</a:t>
              </a:r>
              <a:endParaRPr lang="en-US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4" name="Rectangle 28">
              <a:extLst>
                <a:ext uri="{FF2B5EF4-FFF2-40B4-BE49-F238E27FC236}">
                  <a16:creationId xmlns:a16="http://schemas.microsoft.com/office/drawing/2014/main" id="{1DD17809-B9CC-4076-83AF-A75D8DBEE41D}"/>
                </a:ext>
              </a:extLst>
            </p:cNvPr>
            <p:cNvSpPr/>
            <p:nvPr/>
          </p:nvSpPr>
          <p:spPr>
            <a:xfrm>
              <a:off x="2091062" y="2724247"/>
              <a:ext cx="1674314" cy="307777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收录共享服务</a:t>
              </a:r>
              <a:endParaRPr lang="en-US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5" name="Rectangle 28">
              <a:extLst>
                <a:ext uri="{FF2B5EF4-FFF2-40B4-BE49-F238E27FC236}">
                  <a16:creationId xmlns:a16="http://schemas.microsoft.com/office/drawing/2014/main" id="{E985864C-5071-4A98-8517-0A67FE0AF7AC}"/>
                </a:ext>
              </a:extLst>
            </p:cNvPr>
            <p:cNvSpPr/>
            <p:nvPr/>
          </p:nvSpPr>
          <p:spPr>
            <a:xfrm>
              <a:off x="3855175" y="2724247"/>
              <a:ext cx="1915629" cy="307777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数据收集与分析服务</a:t>
              </a:r>
              <a:endParaRPr lang="en-US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7" name="Rectangle 28">
              <a:extLst>
                <a:ext uri="{FF2B5EF4-FFF2-40B4-BE49-F238E27FC236}">
                  <a16:creationId xmlns:a16="http://schemas.microsoft.com/office/drawing/2014/main" id="{8C34A3DA-9BAB-4303-8174-DC00D1F9C5A8}"/>
                </a:ext>
              </a:extLst>
            </p:cNvPr>
            <p:cNvSpPr/>
            <p:nvPr/>
          </p:nvSpPr>
          <p:spPr>
            <a:xfrm>
              <a:off x="2244008" y="3731773"/>
              <a:ext cx="1204205" cy="307777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ea"/>
                  <a:ea typeface="+mn-ea"/>
                </a:rPr>
                <a:t>SDN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ea typeface="+mn-ea"/>
                </a:rPr>
                <a:t>控制</a:t>
              </a:r>
              <a:endParaRPr lang="en-US" sz="14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48" name="Rectangle 28">
              <a:extLst>
                <a:ext uri="{FF2B5EF4-FFF2-40B4-BE49-F238E27FC236}">
                  <a16:creationId xmlns:a16="http://schemas.microsoft.com/office/drawing/2014/main" id="{97BA7BC1-97D8-41B5-A265-5F13418219D6}"/>
                </a:ext>
              </a:extLst>
            </p:cNvPr>
            <p:cNvSpPr/>
            <p:nvPr/>
          </p:nvSpPr>
          <p:spPr>
            <a:xfrm>
              <a:off x="2223611" y="4132241"/>
              <a:ext cx="1230504" cy="307777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ea"/>
                  <a:ea typeface="+mn-ea"/>
                </a:rPr>
                <a:t>SDN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ea typeface="+mn-ea"/>
                </a:rPr>
                <a:t>交换机</a:t>
              </a:r>
              <a:endParaRPr lang="en-US" sz="14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49" name="Rectangle 28">
              <a:extLst>
                <a:ext uri="{FF2B5EF4-FFF2-40B4-BE49-F238E27FC236}">
                  <a16:creationId xmlns:a16="http://schemas.microsoft.com/office/drawing/2014/main" id="{E4D851D9-23D1-4370-AB59-78F8321C321B}"/>
                </a:ext>
              </a:extLst>
            </p:cNvPr>
            <p:cNvSpPr/>
            <p:nvPr/>
          </p:nvSpPr>
          <p:spPr>
            <a:xfrm>
              <a:off x="3885755" y="3741601"/>
              <a:ext cx="1204205" cy="307777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  <a:ea typeface="+mn-ea"/>
                </a:rPr>
                <a:t>矩阵</a:t>
              </a:r>
              <a:endParaRPr lang="en-US" sz="14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50" name="Rectangle 28">
              <a:extLst>
                <a:ext uri="{FF2B5EF4-FFF2-40B4-BE49-F238E27FC236}">
                  <a16:creationId xmlns:a16="http://schemas.microsoft.com/office/drawing/2014/main" id="{D6CE2F97-34C7-49A2-BFD9-5CA185E9DD0D}"/>
                </a:ext>
              </a:extLst>
            </p:cNvPr>
            <p:cNvSpPr/>
            <p:nvPr/>
          </p:nvSpPr>
          <p:spPr>
            <a:xfrm>
              <a:off x="3882263" y="4144933"/>
              <a:ext cx="1204205" cy="307777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ea"/>
                  <a:ea typeface="+mn-ea"/>
                </a:rPr>
                <a:t>IPG</a:t>
              </a:r>
              <a:endParaRPr lang="en-US" sz="14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51" name="Rectangle 28">
              <a:extLst>
                <a:ext uri="{FF2B5EF4-FFF2-40B4-BE49-F238E27FC236}">
                  <a16:creationId xmlns:a16="http://schemas.microsoft.com/office/drawing/2014/main" id="{E0FA929C-E122-4E01-A25E-3A49A3235194}"/>
                </a:ext>
              </a:extLst>
            </p:cNvPr>
            <p:cNvSpPr/>
            <p:nvPr/>
          </p:nvSpPr>
          <p:spPr>
            <a:xfrm>
              <a:off x="5578734" y="3743608"/>
              <a:ext cx="1204205" cy="307777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  <a:ea typeface="+mn-ea"/>
                </a:rPr>
                <a:t>信号监看</a:t>
              </a:r>
              <a:endParaRPr lang="en-US" sz="14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52" name="Rectangle 28">
              <a:extLst>
                <a:ext uri="{FF2B5EF4-FFF2-40B4-BE49-F238E27FC236}">
                  <a16:creationId xmlns:a16="http://schemas.microsoft.com/office/drawing/2014/main" id="{7ECD88C4-DDDA-411E-887C-F4FDDEAA8BFD}"/>
                </a:ext>
              </a:extLst>
            </p:cNvPr>
            <p:cNvSpPr/>
            <p:nvPr/>
          </p:nvSpPr>
          <p:spPr>
            <a:xfrm>
              <a:off x="5566045" y="4151897"/>
              <a:ext cx="1204205" cy="307777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  <a:ea typeface="+mn-ea"/>
                </a:rPr>
                <a:t>其他设备</a:t>
              </a:r>
              <a:endParaRPr lang="en-US" sz="14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5701553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F438B81-8AFA-4A61-A287-F6330F1AC2B4}"/>
              </a:ext>
            </a:extLst>
          </p:cNvPr>
          <p:cNvSpPr txBox="1"/>
          <p:nvPr/>
        </p:nvSpPr>
        <p:spPr>
          <a:xfrm>
            <a:off x="359569" y="816429"/>
            <a:ext cx="8424862" cy="430887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）实现预约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任务管理、路由、调度、资源调度、自动化流程管理、监看与监测进行控制与管理；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）包含：</a:t>
            </a:r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层、服务层、适配层、基础设备层四个逻辑构架层；提供分权分域，多级用户管理界面；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服务层提供核心的业务应用管控服务功能，主要包含：任务预约、任务调度服务、资源管理与调度服务、用户管理、监看与监测、数据收集与分析服务，实现整体的用户签权、业务受理、资源调度、信号路由流程制定等核心服务功能；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）适配层完成基础设备及信号路由的接口管理及控制，信号路由管理及控制功能；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可提供如下几方面的核心功能：预约与排期，任务的自动调度与执行，监测监控，视音频信号的调度</a:t>
            </a:r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流程自动化；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）还提供</a:t>
            </a:r>
            <a:r>
              <a:rPr lang="zh-CN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增值和衍生服务，涵盖了广电机构日常运营的多个方面。</a:t>
            </a:r>
          </a:p>
          <a:p>
            <a:endParaRPr lang="zh-CN" altLang="zh-CN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6D50C83-4AF3-41FA-9B89-AAA7D7336097}"/>
              </a:ext>
            </a:extLst>
          </p:cNvPr>
          <p:cNvSpPr txBox="1"/>
          <p:nvPr/>
        </p:nvSpPr>
        <p:spPr bwMode="auto">
          <a:xfrm>
            <a:off x="395536" y="123478"/>
            <a:ext cx="405020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Arial Black" panose="020B0A04020102020204" pitchFamily="34" charset="0"/>
              </a:defRPr>
            </a:lvl1pPr>
            <a:lvl2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2pPr>
            <a:lvl3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3pPr>
            <a:lvl4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4pPr>
            <a:lvl5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5pPr>
            <a:lvl6pPr marL="13716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6pPr>
            <a:lvl7pPr marL="18288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7pPr>
            <a:lvl8pPr marL="22860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8pPr>
            <a:lvl9pPr marL="27432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9pPr>
          </a:lstStyle>
          <a:p>
            <a:pPr marL="685800" indent="-685800" defTabSz="685800">
              <a:defRPr/>
            </a:pP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产品层次与组成</a:t>
            </a:r>
          </a:p>
        </p:txBody>
      </p:sp>
    </p:spTree>
    <p:extLst>
      <p:ext uri="{BB962C8B-B14F-4D97-AF65-F5344CB8AC3E}">
        <p14:creationId xmlns:p14="http://schemas.microsoft.com/office/powerpoint/2010/main" val="20722894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/>
          <p:nvPr/>
        </p:nvSpPr>
        <p:spPr bwMode="auto">
          <a:xfrm>
            <a:off x="395536" y="123478"/>
            <a:ext cx="405020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Arial Black" panose="020B0A04020102020204" pitchFamily="34" charset="0"/>
              </a:defRPr>
            </a:lvl1pPr>
            <a:lvl2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2pPr>
            <a:lvl3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3pPr>
            <a:lvl4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4pPr>
            <a:lvl5pPr marL="914400" indent="-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5pPr>
            <a:lvl6pPr marL="13716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6pPr>
            <a:lvl7pPr marL="18288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7pPr>
            <a:lvl8pPr marL="22860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8pPr>
            <a:lvl9pPr marL="2743200" indent="-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defRPr>
            </a:lvl9pPr>
          </a:lstStyle>
          <a:p>
            <a:pPr marL="685800" indent="-685800" defTabSz="685800">
              <a:defRPr/>
            </a:pP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产品核心功能</a:t>
            </a:r>
            <a:r>
              <a:rPr lang="en-US" altLang="zh-CN" sz="2400" dirty="0">
                <a:solidFill>
                  <a:srgbClr val="3333CC"/>
                </a:solidFill>
                <a:latin typeface="+mj-ea"/>
              </a:rPr>
              <a:t>—</a:t>
            </a:r>
            <a:r>
              <a:rPr lang="zh-CN" altLang="en-US" sz="2400" dirty="0">
                <a:solidFill>
                  <a:srgbClr val="3333CC"/>
                </a:solidFill>
                <a:latin typeface="+mj-ea"/>
              </a:rPr>
              <a:t>全面的监控</a:t>
            </a:r>
          </a:p>
        </p:txBody>
      </p:sp>
      <p:sp>
        <p:nvSpPr>
          <p:cNvPr id="18435" name="文本框 3"/>
          <p:cNvSpPr txBox="1"/>
          <p:nvPr/>
        </p:nvSpPr>
        <p:spPr>
          <a:xfrm>
            <a:off x="611560" y="886673"/>
            <a:ext cx="7560840" cy="28768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sz="1500" b="0" dirty="0">
                <a:latin typeface="+mn-ea"/>
                <a:ea typeface="+mn-ea"/>
              </a:rPr>
              <a:t>1、</a:t>
            </a:r>
            <a:r>
              <a:rPr lang="zh-CN" altLang="en-US" sz="1500" b="0" dirty="0">
                <a:latin typeface="+mn-ea"/>
                <a:ea typeface="+mn-ea"/>
              </a:rPr>
              <a:t>统一控制：</a:t>
            </a:r>
          </a:p>
          <a:p>
            <a:pPr lvl="1">
              <a:lnSpc>
                <a:spcPct val="250000"/>
              </a:lnSpc>
            </a:pPr>
            <a:r>
              <a:rPr lang="zh-CN" altLang="en-US" sz="1500" b="0" dirty="0">
                <a:latin typeface="+mn-ea"/>
                <a:ea typeface="+mn-ea"/>
              </a:rPr>
              <a:t>● 适配不同接口、不同协议的设备； </a:t>
            </a:r>
          </a:p>
          <a:p>
            <a:pPr lvl="1">
              <a:lnSpc>
                <a:spcPct val="250000"/>
              </a:lnSpc>
            </a:pPr>
            <a:r>
              <a:rPr lang="zh-CN" altLang="en-US" sz="1500" b="0" dirty="0">
                <a:latin typeface="+mn-ea"/>
                <a:ea typeface="+mn-ea"/>
              </a:rPr>
              <a:t>● 设备、信号虽有不同，但都融于完整的业务流； </a:t>
            </a:r>
          </a:p>
          <a:p>
            <a:pPr lvl="1">
              <a:lnSpc>
                <a:spcPct val="250000"/>
              </a:lnSpc>
            </a:pPr>
            <a:r>
              <a:rPr lang="zh-CN" altLang="en-US" sz="1500" b="0" dirty="0">
                <a:latin typeface="+mn-ea"/>
                <a:ea typeface="+mn-ea"/>
              </a:rPr>
              <a:t>● 支持复杂的信号调度，包括不同的信号格式等；</a:t>
            </a:r>
          </a:p>
          <a:p>
            <a:pPr>
              <a:lnSpc>
                <a:spcPct val="250000"/>
              </a:lnSpc>
            </a:pPr>
            <a:r>
              <a:rPr lang="zh-CN" altLang="en-US" sz="1500" b="0" dirty="0">
                <a:latin typeface="+mn-ea"/>
                <a:ea typeface="+mn-ea"/>
              </a:rPr>
              <a:t>广泛的设备适配，可对接市场主流设备协议，实现对复杂设备族群的统一监看和控制；</a:t>
            </a:r>
            <a:endParaRPr lang="zh-CN" altLang="en-US" dirty="0">
              <a:latin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© SlideTo.Me">
  <a:themeElements>
    <a:clrScheme name="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0070C0"/>
      </a:accent1>
      <a:accent2>
        <a:srgbClr val="00B0F0"/>
      </a:accent2>
      <a:accent3>
        <a:srgbClr val="FFFFFF"/>
      </a:accent3>
      <a:accent4>
        <a:srgbClr val="0D0D0D"/>
      </a:accent4>
      <a:accent5>
        <a:srgbClr val="AABBDC"/>
      </a:accent5>
      <a:accent6>
        <a:srgbClr val="009FD9"/>
      </a:accent6>
      <a:hlink>
        <a:srgbClr val="373737"/>
      </a:hlink>
      <a:folHlink>
        <a:srgbClr val="6E6E6E"/>
      </a:folHlink>
    </a:clrScheme>
    <a:fontScheme name="© SlideTo.Me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32004</TotalTime>
  <Words>2328</Words>
  <Application>Microsoft Office PowerPoint</Application>
  <PresentationFormat>全屏显示(16:9)</PresentationFormat>
  <Paragraphs>187</Paragraphs>
  <Slides>32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Gulim</vt:lpstr>
      <vt:lpstr>黑体</vt:lpstr>
      <vt:lpstr>华文中宋</vt:lpstr>
      <vt:lpstr>微软雅黑</vt:lpstr>
      <vt:lpstr>微软雅黑</vt:lpstr>
      <vt:lpstr>Arial</vt:lpstr>
      <vt:lpstr>Arial Black</vt:lpstr>
      <vt:lpstr>Calibri</vt:lpstr>
      <vt:lpstr>Times New Roman</vt:lpstr>
      <vt:lpstr>Verdana</vt:lpstr>
      <vt:lpstr>Wingdings</vt:lpstr>
      <vt:lpstr>4_Custom Design</vt:lpstr>
      <vt:lpstr>1_© SlideTo.Me</vt:lpstr>
      <vt:lpstr>5_Custom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Summary of API relation to Portal Developer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Simon</dc:creator>
  <cp:lastModifiedBy>英强 杨</cp:lastModifiedBy>
  <cp:revision>1756</cp:revision>
  <dcterms:created xsi:type="dcterms:W3CDTF">2009-04-09T01:35:01Z</dcterms:created>
  <dcterms:modified xsi:type="dcterms:W3CDTF">2019-08-01T02:50:36Z</dcterms:modified>
</cp:coreProperties>
</file>